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8"/>
  </p:notes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05597-9053-4A88-88DC-1850CC4A23C7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4B29E-F6F3-4927-AA35-544F303165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771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798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8F057F-9819-4AD3-90C2-013C23CFF483}" type="slidenum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70906B-55EA-4F87-9D5F-ABB5751C6DF8}" type="slidenum">
              <a:rPr lang="it-IT" altLang="it-IT" smtClean="0"/>
              <a:pPr eaLnBrk="1" hangingPunct="1">
                <a:spcBef>
                  <a:spcPct val="0"/>
                </a:spcBef>
              </a:pPr>
              <a:t>12</a:t>
            </a:fld>
            <a:endParaRPr lang="it-IT" altLang="it-IT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3B2FA5-82DD-4BFA-A4D2-E3884EFE7E2F}" type="slidenum">
              <a:rPr lang="it-IT" altLang="it-IT" smtClean="0"/>
              <a:pPr eaLnBrk="1" hangingPunct="1">
                <a:spcBef>
                  <a:spcPct val="0"/>
                </a:spcBef>
              </a:pPr>
              <a:t>13</a:t>
            </a:fld>
            <a:endParaRPr lang="it-IT" altLang="it-IT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C2CA2D-B29B-47F6-B0D6-B3D2C3B5BBAE}" type="slidenum">
              <a:rPr lang="it-IT" altLang="it-IT" smtClean="0"/>
              <a:pPr eaLnBrk="1" hangingPunct="1">
                <a:spcBef>
                  <a:spcPct val="0"/>
                </a:spcBef>
              </a:pPr>
              <a:t>14</a:t>
            </a:fld>
            <a:endParaRPr lang="it-IT" altLang="it-IT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5C3107-F3E1-4D63-9503-1906FF0FDE2B}" type="slidenum">
              <a:rPr lang="it-IT" altLang="it-IT" smtClean="0"/>
              <a:pPr eaLnBrk="1" hangingPunct="1">
                <a:spcBef>
                  <a:spcPct val="0"/>
                </a:spcBef>
              </a:pPr>
              <a:t>15</a:t>
            </a:fld>
            <a:endParaRPr lang="it-IT" altLang="it-IT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E8BEBC-5F09-458A-8CFC-0832996CA2AD}" type="slidenum">
              <a:rPr lang="it-IT" altLang="it-IT" smtClean="0"/>
              <a:pPr eaLnBrk="1" hangingPunct="1">
                <a:spcBef>
                  <a:spcPct val="0"/>
                </a:spcBef>
              </a:pPr>
              <a:t>16</a:t>
            </a:fld>
            <a:endParaRPr lang="it-IT" altLang="it-IT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224C5F-B9E1-422C-AFCC-04C94C9B3189}" type="slidenum">
              <a:rPr lang="it-IT" altLang="it-IT" smtClean="0"/>
              <a:pPr eaLnBrk="1" hangingPunct="1">
                <a:spcBef>
                  <a:spcPct val="0"/>
                </a:spcBef>
              </a:pPr>
              <a:t>17</a:t>
            </a:fld>
            <a:endParaRPr lang="it-IT" altLang="it-IT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1AABAF-4F63-4207-BEC6-6EB21189F5F4}" type="slidenum">
              <a:rPr lang="it-IT" altLang="it-IT" smtClean="0"/>
              <a:pPr eaLnBrk="1" hangingPunct="1">
                <a:spcBef>
                  <a:spcPct val="0"/>
                </a:spcBef>
              </a:pPr>
              <a:t>18</a:t>
            </a:fld>
            <a:endParaRPr lang="it-IT" altLang="it-IT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0A64B7-CB12-4E39-89EA-3C20A3FC497E}" type="slidenum">
              <a:rPr lang="it-IT" altLang="it-IT" smtClean="0"/>
              <a:pPr eaLnBrk="1" hangingPunct="1">
                <a:spcBef>
                  <a:spcPct val="0"/>
                </a:spcBef>
              </a:pPr>
              <a:t>19</a:t>
            </a:fld>
            <a:endParaRPr lang="it-IT" altLang="it-IT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1299F5-EB84-458D-8F44-A94A0F16ED87}" type="slidenum">
              <a:rPr lang="it-IT" altLang="it-IT" smtClean="0"/>
              <a:pPr eaLnBrk="1" hangingPunct="1">
                <a:spcBef>
                  <a:spcPct val="0"/>
                </a:spcBef>
              </a:pPr>
              <a:t>20</a:t>
            </a:fld>
            <a:endParaRPr lang="it-IT" altLang="it-IT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1484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B8D251-6CDA-46EA-89BA-2F19C1013F77}" type="slidenum">
              <a:rPr lang="it-IT" altLang="it-IT" smtClean="0"/>
              <a:pPr eaLnBrk="1" hangingPunct="1">
                <a:spcBef>
                  <a:spcPct val="0"/>
                </a:spcBef>
              </a:pPr>
              <a:t>21</a:t>
            </a:fld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8090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60DE36-3628-4724-91B3-B533363C6106}" type="slidenum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495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5736A8-8C69-4B8B-B8B7-57A6AB5A75F0}" type="slidenum">
              <a:rPr lang="it-IT" altLang="it-IT" smtClean="0"/>
              <a:pPr eaLnBrk="1" hangingPunct="1">
                <a:spcBef>
                  <a:spcPct val="0"/>
                </a:spcBef>
              </a:pPr>
              <a:t>22</a:t>
            </a:fld>
            <a:endParaRPr lang="it-IT" alt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505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ED5613-0EB1-47D6-ABA0-85DBEB489A07}" type="slidenum">
              <a:rPr lang="it-IT" altLang="it-IT" smtClean="0"/>
              <a:pPr eaLnBrk="1" hangingPunct="1">
                <a:spcBef>
                  <a:spcPct val="0"/>
                </a:spcBef>
              </a:pPr>
              <a:t>23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8301438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5155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123047-D2E5-411F-A98B-BC6659EE561B}" type="slidenum">
              <a:rPr lang="it-IT" altLang="it-IT" smtClean="0"/>
              <a:pPr eaLnBrk="1" hangingPunct="1">
                <a:spcBef>
                  <a:spcPct val="0"/>
                </a:spcBef>
              </a:pPr>
              <a:t>24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9687742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5258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3F4B74-4110-4C44-A8E1-96AEDE025D54}" type="slidenum">
              <a:rPr lang="it-IT" altLang="it-IT" smtClean="0"/>
              <a:pPr eaLnBrk="1" hangingPunct="1">
                <a:spcBef>
                  <a:spcPct val="0"/>
                </a:spcBef>
              </a:pPr>
              <a:t>25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9443832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5360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A85E93-0746-4B56-B993-4B23B84C5394}" type="slidenum">
              <a:rPr lang="it-IT" altLang="it-IT" smtClean="0"/>
              <a:pPr eaLnBrk="1" hangingPunct="1">
                <a:spcBef>
                  <a:spcPct val="0"/>
                </a:spcBef>
              </a:pPr>
              <a:t>26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146899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54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9047EB-C9F2-408F-9A09-9EDC52C2E42C}" type="slidenum">
              <a:rPr lang="it-IT" altLang="it-IT" smtClean="0"/>
              <a:pPr eaLnBrk="1" hangingPunct="1">
                <a:spcBef>
                  <a:spcPct val="0"/>
                </a:spcBef>
              </a:pPr>
              <a:t>27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648473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5565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E059D6-3555-474F-B1B3-915317A12A04}" type="slidenum">
              <a:rPr lang="it-IT" altLang="it-IT" smtClean="0"/>
              <a:pPr eaLnBrk="1" hangingPunct="1">
                <a:spcBef>
                  <a:spcPct val="0"/>
                </a:spcBef>
              </a:pPr>
              <a:t>28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164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819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DB89DC-14A6-420A-A119-2FD390EFA4BC}" type="slidenum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829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498950-B3E1-4EE8-967E-A7E522C1181C}" type="slidenum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839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03C4EE-257D-4085-A3AA-6D84511DDCFE}" type="slidenum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849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D6995A-634B-478D-B242-28B204659DE6}" type="slidenum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860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E1AA0D-B33A-4714-9FD6-0AF98D0078BC}" type="slidenum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it-IT" alt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59B5A8-28A4-468E-B57C-027E6FA0B2F7}" type="slidenum">
              <a:rPr lang="it-IT" altLang="it-IT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9C2CD7-EBFD-4102-B9F7-031FCD112A1B}" type="slidenum">
              <a:rPr lang="it-IT" altLang="it-IT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0C4-A6AE-44D8-907B-85CC2643F14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33C-455F-40C0-868A-0A46301B5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90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0C4-A6AE-44D8-907B-85CC2643F14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33C-455F-40C0-868A-0A46301B5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69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0C4-A6AE-44D8-907B-85CC2643F14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33C-455F-40C0-868A-0A46301B5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560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BB40C-5979-4149-B3D5-74FFD715603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9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CF8B4-7945-4B60-96D7-CF50D9353FE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98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D1B68-71D0-4D64-AA8B-E361598D621A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71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21577-74BA-4484-81DB-03AB55C06BBF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67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3C0DD-2763-4953-889E-D947EBCAF1E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3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4C072-6DFD-4524-9678-153E0037A0D5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86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B2266-978F-4F3A-B6BA-20EAD2DA5FE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171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19AAB-B983-4FBA-B1A5-B6531417404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8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0C4-A6AE-44D8-907B-85CC2643F14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33C-455F-40C0-868A-0A46301B5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576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9B2EE-97FA-4715-ABA5-EB3DC2F1483F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84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88CE0-2D2F-42B8-A4D4-B9FA0F7BDFC6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32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F5F55-B2AF-48C2-A63C-79F3DE705D59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6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0C4-A6AE-44D8-907B-85CC2643F14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33C-455F-40C0-868A-0A46301B5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92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0C4-A6AE-44D8-907B-85CC2643F14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33C-455F-40C0-868A-0A46301B5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9151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0C4-A6AE-44D8-907B-85CC2643F14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33C-455F-40C0-868A-0A46301B5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53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0C4-A6AE-44D8-907B-85CC2643F14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33C-455F-40C0-868A-0A46301B5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55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0C4-A6AE-44D8-907B-85CC2643F14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33C-455F-40C0-868A-0A46301B5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71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0C4-A6AE-44D8-907B-85CC2643F14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33C-455F-40C0-868A-0A46301B5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34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B30C4-A6AE-44D8-907B-85CC2643F14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2833C-455F-40C0-868A-0A46301B5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98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B30C4-A6AE-44D8-907B-85CC2643F14A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2833C-455F-40C0-868A-0A46301B5A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58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52761D-5B36-49B0-98BB-1617C9273FA8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35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95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mtClean="0"/>
              <a:t>Eccezioni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class EccPiccolo extends Exception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public EccPiccolo(String s) {super(s);}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class EccGrande extends Exception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public EccGrande(String s) {super(s);}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class EccGrandeGrande extends EccGrande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public EccGrandeGrande(String s) {super(s);}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0969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public class Eccezioni {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static void m1() throws EccPiccolo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System.out.println("Entro in m1");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if (Math.random() &lt; 0.4)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throw new EccPiccolo("m1");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System.out.println("Esco da m1");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static void m2() throws EccPiccolo, EccGrande{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System.out.println("Entro in m2");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double x = Math.random();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if (x &lt; 0.4)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throw new EccPiccolo("m2");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if (x &gt; 0.6)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throw new EccGrande("m2");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System.out.println("Esco da m2");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3132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"/>
            <a:ext cx="77724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static void m3() throws EccGrande, EccGrandeGrande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System.out.println("Entro in m3");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double x = Math.random();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if (x &gt; 0.7)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throw new EccGrandeGrande("m3");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if (x &gt; 0.6)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throw new EccGrande("m3");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System.out.println("Esco da m3");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static void m4() throws EccPiccolo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System.out.println("Entro in m4");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m1();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System.out.println("Esco da m4");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532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763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public static void main (String[] args) throws EccGrandeGrande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while (true)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try { m1();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   m2();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	   m3();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	   m4();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} catch (EccPiccolo e)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  System.out.println("  Piccolo: " + 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} catch (EccGrandeGrande e)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  System.out.println("  GrandeGrande: " + 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  throw new EccGrandeGrande("");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} catch (EccGrande e)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  System.out.println("  Grande: " + e);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</a:pPr>
            <a:endParaRPr lang="it-IT" altLang="it-IT" sz="2800" smtClean="0"/>
          </a:p>
        </p:txBody>
      </p:sp>
    </p:spTree>
    <p:extLst>
      <p:ext uri="{BB962C8B-B14F-4D97-AF65-F5344CB8AC3E}">
        <p14:creationId xmlns:p14="http://schemas.microsoft.com/office/powerpoint/2010/main" val="21539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Vettori di interi</a:t>
            </a:r>
            <a:endParaRPr lang="en-US" altLang="it-IT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package javaapplication1;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t-IT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import java.util.*;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t-IT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public class Vettore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Vector elementi;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/** Creates a new instance of Vettore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public Vettore()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elementi=new Vector();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49577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58658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public class IllegalOperationException extends Exception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IllegalOperationException(){super();}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t-IT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public class UnSummableException extends Exception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UnSummableException(){super();}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public class NotValidAddException extends Exception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NotValidAddException(){super();}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5303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5576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it-IT" sz="2400" smtClean="0"/>
              <a:t> void aggiungiElemento(Object o) throws NotValidAddException </a:t>
            </a:r>
          </a:p>
          <a:p>
            <a:pPr eaLnBrk="1" hangingPunct="1">
              <a:buFontTx/>
              <a:buNone/>
            </a:pPr>
            <a:r>
              <a:rPr lang="en-US" altLang="it-IT" sz="2400" smtClean="0"/>
              <a:t>    {</a:t>
            </a:r>
          </a:p>
          <a:p>
            <a:pPr eaLnBrk="1" hangingPunct="1">
              <a:buFontTx/>
              <a:buNone/>
            </a:pPr>
            <a:r>
              <a:rPr lang="en-US" altLang="it-IT" sz="2400" smtClean="0"/>
              <a:t>        if(o instanceof Integer)</a:t>
            </a:r>
          </a:p>
          <a:p>
            <a:pPr eaLnBrk="1" hangingPunct="1">
              <a:buFontTx/>
              <a:buNone/>
            </a:pPr>
            <a:r>
              <a:rPr lang="en-US" altLang="it-IT" sz="2400" smtClean="0"/>
              <a:t>            elementi.addElement(o);</a:t>
            </a:r>
          </a:p>
          <a:p>
            <a:pPr eaLnBrk="1" hangingPunct="1">
              <a:buFontTx/>
              <a:buNone/>
            </a:pPr>
            <a:r>
              <a:rPr lang="en-US" altLang="it-IT" sz="2400" smtClean="0"/>
              <a:t>        else</a:t>
            </a:r>
          </a:p>
          <a:p>
            <a:pPr eaLnBrk="1" hangingPunct="1">
              <a:buFontTx/>
              <a:buNone/>
            </a:pPr>
            <a:r>
              <a:rPr lang="en-US" altLang="it-IT" sz="2400" smtClean="0"/>
              <a:t>            throw new NotValidAddException();</a:t>
            </a:r>
          </a:p>
          <a:p>
            <a:pPr eaLnBrk="1" hangingPunct="1">
              <a:buFontTx/>
              <a:buNone/>
            </a:pPr>
            <a:r>
              <a:rPr lang="en-US" altLang="it-IT" sz="2400" smtClean="0"/>
              <a:t>    }</a:t>
            </a:r>
          </a:p>
          <a:p>
            <a:pPr eaLnBrk="1" hangingPunct="1">
              <a:buFontTx/>
              <a:buNone/>
            </a:pPr>
            <a:r>
              <a:rPr lang="en-US" altLang="it-IT" sz="6600" smtClean="0"/>
              <a:t>    </a:t>
            </a:r>
          </a:p>
          <a:p>
            <a:pPr eaLnBrk="1" hangingPunct="1">
              <a:buFontTx/>
              <a:buNone/>
            </a:pPr>
            <a:r>
              <a:rPr lang="en-US" altLang="it-IT" sz="6600" smtClean="0"/>
              <a:t>    </a:t>
            </a:r>
            <a:endParaRPr lang="en-US" altLang="it-IT" sz="2800" smtClean="0"/>
          </a:p>
        </p:txBody>
      </p:sp>
    </p:spTree>
    <p:extLst>
      <p:ext uri="{BB962C8B-B14F-4D97-AF65-F5344CB8AC3E}">
        <p14:creationId xmlns:p14="http://schemas.microsoft.com/office/powerpoint/2010/main" val="32748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public Vector somma(Vector v) throws Exception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Vector result=new Vector();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if(elementi.size()!=v.size())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throw new UnSummableException();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else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Enumeration e1=v.elements();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for(Enumeration e=elementi.elements();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						e.hasMoreElements();)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    int elem1=((Integer)e.nextElement()).intValue();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    int elem2=((Integer)e1.nextElement()).intValue();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    result.addElement(new Integer(elem1+elem2));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return result;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800" smtClean="0"/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it-IT" sz="800" smtClean="0"/>
          </a:p>
          <a:p>
            <a:pPr eaLnBrk="1" hangingPunct="1">
              <a:lnSpc>
                <a:spcPct val="80000"/>
              </a:lnSpc>
            </a:pPr>
            <a:endParaRPr lang="en-US" altLang="it-IT" sz="800" smtClean="0"/>
          </a:p>
          <a:p>
            <a:pPr eaLnBrk="1" hangingPunct="1">
              <a:lnSpc>
                <a:spcPct val="80000"/>
              </a:lnSpc>
            </a:pPr>
            <a:endParaRPr lang="en-US" altLang="it-IT" sz="800" smtClean="0"/>
          </a:p>
        </p:txBody>
      </p:sp>
    </p:spTree>
    <p:extLst>
      <p:ext uri="{BB962C8B-B14F-4D97-AF65-F5344CB8AC3E}">
        <p14:creationId xmlns:p14="http://schemas.microsoft.com/office/powerpoint/2010/main" val="376543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matrice</a:t>
            </a:r>
            <a:endParaRPr lang="en-US" altLang="it-IT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public class matrice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Vector elementi;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public int dim;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/** Creates a new instance of Vettore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public matrice(int dim)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elementi=new Vector();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this.dim=dim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9435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981200"/>
            <a:ext cx="89281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800" smtClean="0"/>
              <a:t>void aggiungiElemento(Object o) throws 								NotValidAddException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800" smtClean="0"/>
              <a:t>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800" smtClean="0"/>
              <a:t>        if((o instanceof Vettore)&amp;&amp;((Vettore)o).size()==dim)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800" smtClean="0"/>
              <a:t>            elementi.addElement(o);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800" smtClean="0"/>
              <a:t>        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800" smtClean="0"/>
              <a:t>            throw new NotValidAddException();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800" smtClean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8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800" smtClean="0"/>
              <a:t>    </a:t>
            </a:r>
            <a:endParaRPr lang="en-US" altLang="it-IT" sz="900" smtClean="0"/>
          </a:p>
        </p:txBody>
      </p:sp>
    </p:spTree>
    <p:extLst>
      <p:ext uri="{BB962C8B-B14F-4D97-AF65-F5344CB8AC3E}">
        <p14:creationId xmlns:p14="http://schemas.microsoft.com/office/powerpoint/2010/main" val="447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Osservazione </a:t>
            </a:r>
            <a:r>
              <a:rPr lang="it-IT" smtClean="0"/>
              <a:t>sulle eccezioni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00428"/>
            <a:ext cx="9144000" cy="323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6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public Vettore somma(Vettore v) throws Exception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Vettore result=new Vector();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if(elementi.size()!=v.size())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throw new UnSummableException();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else if(elementi.dim!=v.dim)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throw new UnSummableException();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else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....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return result;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it-IT" sz="800" smtClean="0"/>
          </a:p>
        </p:txBody>
      </p:sp>
    </p:spTree>
    <p:extLst>
      <p:ext uri="{BB962C8B-B14F-4D97-AF65-F5344CB8AC3E}">
        <p14:creationId xmlns:p14="http://schemas.microsoft.com/office/powerpoint/2010/main" val="403890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it-IT" sz="4400">
                <a:solidFill>
                  <a:schemeClr val="tx2"/>
                </a:solidFill>
              </a:rPr>
              <a:t>Esercizio: CodaIllimitata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it-IT"/>
              <a:t>CodaIllimitata pu</a:t>
            </a:r>
            <a:r>
              <a:rPr lang="en-US" altLang="ja-JP">
                <a:ea typeface="ＭＳ Ｐゴシック" pitchFamily="84" charset="-128"/>
              </a:rPr>
              <a:t>ò contenere oggetti di qualsiasi tipo. Inserito il primo elemento però tutti i successivi devono essere dello stesso tipo del primo</a:t>
            </a:r>
          </a:p>
          <a:p>
            <a:pPr eaLnBrk="1" hangingPunct="1"/>
            <a:r>
              <a:rPr lang="en-US" altLang="ja-JP">
                <a:ea typeface="ＭＳ Ｐゴシック" pitchFamily="84" charset="-128"/>
              </a:rPr>
              <a:t>Usare un’interfaccia </a:t>
            </a:r>
            <a:r>
              <a:rPr lang="en-US" altLang="ja-JP" i="1">
                <a:ea typeface="ＭＳ Ｐゴシック" pitchFamily="84" charset="-128"/>
              </a:rPr>
              <a:t>Accodabile</a:t>
            </a:r>
            <a:r>
              <a:rPr lang="en-US" altLang="ja-JP">
                <a:ea typeface="ＭＳ Ｐゴシック" pitchFamily="84" charset="-128"/>
              </a:rPr>
              <a:t> che definisce il metodo </a:t>
            </a:r>
            <a:r>
              <a:rPr lang="en-US" altLang="ja-JP" i="1">
                <a:ea typeface="ＭＳ Ｐゴシック" pitchFamily="84" charset="-128"/>
              </a:rPr>
              <a:t>confrontaClasse</a:t>
            </a:r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70741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mtClean="0">
                <a:latin typeface="Courier New" pitchFamily="49" charset="0"/>
              </a:rPr>
              <a:t>public class OggettoNonValido extends Exception {</a:t>
            </a:r>
          </a:p>
          <a:p>
            <a:pPr eaLnBrk="1" hangingPunct="1">
              <a:buFontTx/>
              <a:buNone/>
            </a:pPr>
            <a:r>
              <a:rPr lang="it-IT" altLang="it-IT" smtClean="0">
                <a:latin typeface="Courier New" pitchFamily="49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it-IT" altLang="it-IT" smtClean="0">
                <a:latin typeface="Courier New" pitchFamily="49" charset="0"/>
              </a:rPr>
              <a:t>	private static final long   </a:t>
            </a:r>
          </a:p>
          <a:p>
            <a:pPr eaLnBrk="1" hangingPunct="1">
              <a:buFontTx/>
              <a:buNone/>
            </a:pPr>
            <a:r>
              <a:rPr lang="it-IT" altLang="it-IT" smtClean="0">
                <a:latin typeface="Courier New" pitchFamily="49" charset="0"/>
              </a:rPr>
              <a:t>         serialVersionUID = 1L;</a:t>
            </a:r>
          </a:p>
          <a:p>
            <a:pPr eaLnBrk="1" hangingPunct="1">
              <a:buFontTx/>
              <a:buNone/>
            </a:pPr>
            <a:endParaRPr lang="it-IT" altLang="it-IT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it-IT" altLang="it-IT" smtClean="0">
                <a:latin typeface="Courier New" pitchFamily="49" charset="0"/>
              </a:rPr>
              <a:t>		OggettoNonValido() {</a:t>
            </a:r>
          </a:p>
          <a:p>
            <a:pPr eaLnBrk="1" hangingPunct="1">
              <a:buFontTx/>
              <a:buNone/>
            </a:pPr>
            <a:r>
              <a:rPr lang="it-IT" altLang="it-IT" smtClean="0">
                <a:latin typeface="Courier New" pitchFamily="49" charset="0"/>
              </a:rPr>
              <a:t>			super();</a:t>
            </a:r>
          </a:p>
          <a:p>
            <a:pPr eaLnBrk="1" hangingPunct="1">
              <a:buFontTx/>
              <a:buNone/>
            </a:pPr>
            <a:r>
              <a:rPr lang="it-IT" altLang="it-IT" smtClean="0">
                <a:latin typeface="Courier New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it-IT" altLang="it-IT" smtClean="0">
                <a:latin typeface="Courier New" pitchFamily="49" charset="0"/>
              </a:rPr>
              <a:t>	}</a:t>
            </a:r>
          </a:p>
          <a:p>
            <a:pPr eaLnBrk="1" hangingPunct="1">
              <a:buFontTx/>
              <a:buNone/>
            </a:pPr>
            <a:endParaRPr lang="it-IT" altLang="it-IT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4191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Oggetti Accodabili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altLang="it-IT" b="1" smtClean="0">
                <a:latin typeface="Courier New" pitchFamily="49" charset="0"/>
              </a:rPr>
              <a:t>package esercitazioneI;</a:t>
            </a:r>
          </a:p>
          <a:p>
            <a:pPr eaLnBrk="1" hangingPunct="1">
              <a:buFontTx/>
              <a:buNone/>
            </a:pPr>
            <a:endParaRPr lang="it-IT" altLang="it-IT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it-IT" altLang="it-IT" b="1" smtClean="0">
                <a:latin typeface="Courier New" pitchFamily="49" charset="0"/>
              </a:rPr>
              <a:t>public interface Accodabile {</a:t>
            </a:r>
          </a:p>
          <a:p>
            <a:pPr eaLnBrk="1" hangingPunct="1">
              <a:buFontTx/>
              <a:buNone/>
            </a:pPr>
            <a:r>
              <a:rPr lang="it-IT" altLang="it-IT" b="1" smtClean="0">
                <a:latin typeface="Courier New" pitchFamily="49" charset="0"/>
              </a:rPr>
              <a:t>	public boolean confrontaClasse(Object o);</a:t>
            </a:r>
          </a:p>
          <a:p>
            <a:pPr eaLnBrk="1" hangingPunct="1">
              <a:buFontTx/>
              <a:buNone/>
            </a:pPr>
            <a:r>
              <a:rPr lang="it-IT" altLang="it-IT" b="1" smtClean="0">
                <a:latin typeface="Courier New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it-IT" altLang="it-IT" b="1" smtClean="0"/>
          </a:p>
        </p:txBody>
      </p:sp>
    </p:spTree>
    <p:extLst>
      <p:ext uri="{BB962C8B-B14F-4D97-AF65-F5344CB8AC3E}">
        <p14:creationId xmlns:p14="http://schemas.microsoft.com/office/powerpoint/2010/main" val="118050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b="1" smtClean="0">
                <a:latin typeface="Courier New" pitchFamily="49" charset="0"/>
              </a:rPr>
              <a:t>public class CodaIllimitata {</a:t>
            </a:r>
          </a:p>
          <a:p>
            <a:pPr eaLnBrk="1" hangingPunct="1">
              <a:buFontTx/>
              <a:buNone/>
            </a:pPr>
            <a:r>
              <a:rPr lang="it-IT" altLang="it-IT" b="1" smtClean="0">
                <a:latin typeface="Courier New" pitchFamily="49" charset="0"/>
              </a:rPr>
              <a:t>	private Vector c;</a:t>
            </a:r>
          </a:p>
          <a:p>
            <a:pPr eaLnBrk="1" hangingPunct="1">
              <a:buFontTx/>
              <a:buNone/>
            </a:pPr>
            <a:r>
              <a:rPr lang="it-IT" altLang="it-IT" b="1" smtClean="0">
                <a:latin typeface="Courier New" pitchFamily="49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it-IT" altLang="it-IT" b="1" smtClean="0">
                <a:latin typeface="Courier New" pitchFamily="49" charset="0"/>
              </a:rPr>
              <a:t>	CodaIllimitata() {</a:t>
            </a:r>
          </a:p>
          <a:p>
            <a:pPr eaLnBrk="1" hangingPunct="1">
              <a:buFontTx/>
              <a:buNone/>
            </a:pPr>
            <a:r>
              <a:rPr lang="it-IT" altLang="it-IT" b="1" smtClean="0">
                <a:latin typeface="Courier New" pitchFamily="49" charset="0"/>
              </a:rPr>
              <a:t>		c = new Vector();</a:t>
            </a:r>
          </a:p>
          <a:p>
            <a:pPr eaLnBrk="1" hangingPunct="1">
              <a:buFontTx/>
              <a:buNone/>
            </a:pPr>
            <a:r>
              <a:rPr lang="it-IT" altLang="it-IT" b="1" smtClean="0">
                <a:latin typeface="Courier New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it-IT" altLang="it-IT" b="1" smtClean="0"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38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762000"/>
            <a:ext cx="8772525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public void insert (Object x) throws OggettoNonValido{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Accodabile a;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try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	a = (Accodabile)x;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catch (Exception e){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	System.out.println("Oggetto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				non accodabile");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	throw new OggettoNonValido();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if (!c.isEmpty() &amp;&amp; !a.confrontaClasse(c.firstElement())){</a:t>
            </a:r>
          </a:p>
          <a:p>
            <a:pPr eaLnBrk="1" hangingPunct="1"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	System.out.println("Oggetto del </a:t>
            </a:r>
          </a:p>
          <a:p>
            <a:pPr eaLnBrk="1" hangingPunct="1"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				tipo sbagliato");</a:t>
            </a:r>
          </a:p>
          <a:p>
            <a:pPr eaLnBrk="1" hangingPunct="1"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	throw new OggettoNonValido();</a:t>
            </a:r>
          </a:p>
          <a:p>
            <a:pPr eaLnBrk="1" hangingPunct="1"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c.addElement(x);</a:t>
            </a:r>
          </a:p>
          <a:p>
            <a:pPr eaLnBrk="1" hangingPunct="1"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System.out.println("Oggetto inserito");</a:t>
            </a:r>
          </a:p>
          <a:p>
            <a:pPr eaLnBrk="1" hangingPunct="1"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16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b="1" smtClean="0">
                <a:latin typeface="Courier New" pitchFamily="49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638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71438"/>
            <a:ext cx="9144000" cy="563880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b="1" smtClean="0">
                <a:latin typeface="Courier New" pitchFamily="49" charset="0"/>
              </a:rPr>
              <a:t>	</a:t>
            </a:r>
            <a:r>
              <a:rPr lang="it-IT" altLang="it-IT" sz="1800" b="1" smtClean="0">
                <a:latin typeface="Courier New" pitchFamily="49" charset="0"/>
              </a:rPr>
              <a:t>public static void main(String[] args)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CodaIllimitata ci = new CodaIllimitata();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try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      	StringaAccodabile el =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                      new StringaAccodabile("Primo elemento");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	ci.insert(el);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} catch (OggettoNonValido e)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	e.printStackTrace();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StringaAccodabile el2  =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              new StringaAccodabile("Secondo elemento");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    InteroAccodabile el3 = new InteroAccodabile(5);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try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	ci.insert(el3);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} catch (OggettoNonValido e2)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	// TODO Auto-generated catch block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	e2.printStackTrace();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	}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	}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8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18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1800" b="1" smtClean="0"/>
          </a:p>
          <a:p>
            <a:pPr eaLnBrk="1" hangingPunct="1">
              <a:lnSpc>
                <a:spcPct val="90000"/>
              </a:lnSpc>
            </a:pPr>
            <a:endParaRPr lang="it-IT" altLang="it-IT" sz="1800" b="1" smtClean="0"/>
          </a:p>
          <a:p>
            <a:pPr eaLnBrk="1" hangingPunct="1">
              <a:lnSpc>
                <a:spcPct val="90000"/>
              </a:lnSpc>
            </a:pPr>
            <a:endParaRPr lang="it-IT" altLang="it-IT" sz="1800" b="1" smtClean="0"/>
          </a:p>
          <a:p>
            <a:pPr eaLnBrk="1" hangingPunct="1">
              <a:lnSpc>
                <a:spcPct val="90000"/>
              </a:lnSpc>
            </a:pPr>
            <a:endParaRPr lang="it-IT" altLang="it-IT" sz="1800" b="1" smtClean="0"/>
          </a:p>
        </p:txBody>
      </p:sp>
    </p:spTree>
    <p:extLst>
      <p:ext uri="{BB962C8B-B14F-4D97-AF65-F5344CB8AC3E}">
        <p14:creationId xmlns:p14="http://schemas.microsoft.com/office/powerpoint/2010/main" val="22169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public class InteroAccodabile implements Accodabile{</a:t>
            </a: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private int intero;</a:t>
            </a: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InteroAccodabile(int i){</a:t>
            </a: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intero=i;</a:t>
            </a: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}</a:t>
            </a:r>
          </a:p>
          <a:p>
            <a:pPr eaLnBrk="1" hangingPunct="1">
              <a:buFontTx/>
              <a:buNone/>
            </a:pPr>
            <a:endParaRPr lang="it-IT" altLang="it-IT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public boolean confrontaClasse(Object o) {</a:t>
            </a: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if (o.getClass()==InteroAccodabile.class){</a:t>
            </a: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	return true;</a:t>
            </a: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else{</a:t>
            </a: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	return false;</a:t>
            </a: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}</a:t>
            </a: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}</a:t>
            </a:r>
          </a:p>
          <a:p>
            <a:pPr eaLnBrk="1" hangingPunct="1"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it-IT" altLang="it-IT" sz="2000" b="1" smtClean="0"/>
          </a:p>
          <a:p>
            <a:pPr eaLnBrk="1" hangingPunct="1"/>
            <a:endParaRPr lang="it-IT" altLang="it-IT" sz="2000" b="1" smtClean="0"/>
          </a:p>
          <a:p>
            <a:pPr eaLnBrk="1" hangingPunct="1">
              <a:buFontTx/>
              <a:buNone/>
            </a:pPr>
            <a:endParaRPr lang="it-IT" altLang="it-IT" sz="2000" b="1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it-IT" altLang="it-IT" sz="2000" b="1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2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214313"/>
            <a:ext cx="8786813" cy="6286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public class StringaAccodabile implements Accodabile{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private String s;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StringaAccodabile(String s){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this.s=s;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0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public boolean confrontaClasse(Object o){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if (o.getClass() !=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	StringaAccodabile.class){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	return false;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else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	return true;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0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000" b="1" smtClean="0"/>
          </a:p>
        </p:txBody>
      </p:sp>
    </p:spTree>
    <p:extLst>
      <p:ext uri="{BB962C8B-B14F-4D97-AF65-F5344CB8AC3E}">
        <p14:creationId xmlns:p14="http://schemas.microsoft.com/office/powerpoint/2010/main" val="38235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StringBuffer</a:t>
            </a:r>
            <a:r>
              <a:rPr lang="it-IT" dirty="0" smtClean="0"/>
              <a:t> vs </a:t>
            </a:r>
            <a:r>
              <a:rPr lang="it-IT" dirty="0" err="1" smtClean="0"/>
              <a:t>String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 smtClean="0"/>
              <a:t>/* Questo </a:t>
            </a:r>
            <a:r>
              <a:rPr lang="it-IT" sz="2800" dirty="0"/>
              <a:t>programma vuol testare la differenza tra la costruzione di </a:t>
            </a:r>
            <a:r>
              <a:rPr lang="it-IT" sz="2800" dirty="0" smtClean="0"/>
              <a:t>stringhe </a:t>
            </a:r>
            <a:r>
              <a:rPr lang="it-IT" sz="2800" dirty="0"/>
              <a:t>con la </a:t>
            </a:r>
            <a:r>
              <a:rPr lang="it-IT" sz="2800" dirty="0" err="1"/>
              <a:t>calsse</a:t>
            </a:r>
            <a:r>
              <a:rPr lang="it-IT" sz="2800" dirty="0"/>
              <a:t> </a:t>
            </a:r>
            <a:r>
              <a:rPr lang="it-IT" sz="2800" dirty="0" err="1"/>
              <a:t>String</a:t>
            </a:r>
            <a:r>
              <a:rPr lang="it-IT" sz="2800" dirty="0"/>
              <a:t> e con la classe </a:t>
            </a:r>
            <a:r>
              <a:rPr lang="it-IT" sz="2800" dirty="0" err="1"/>
              <a:t>StringBuffer</a:t>
            </a:r>
            <a:r>
              <a:rPr lang="it-IT" sz="2800" dirty="0" smtClean="0"/>
              <a:t>.</a:t>
            </a:r>
          </a:p>
          <a:p>
            <a:pPr marL="0" indent="0">
              <a:buNone/>
            </a:pPr>
            <a:r>
              <a:rPr lang="it-IT" sz="2800" dirty="0" smtClean="0"/>
              <a:t>Viene </a:t>
            </a:r>
            <a:r>
              <a:rPr lang="it-IT" sz="2800" dirty="0"/>
              <a:t>costruita una stringa di un certo numero di caratteri </a:t>
            </a:r>
            <a:r>
              <a:rPr lang="it-IT" sz="2800" dirty="0" smtClean="0"/>
              <a:t>(</a:t>
            </a:r>
            <a:r>
              <a:rPr lang="it-IT" sz="2800" dirty="0"/>
              <a:t>specificato dalla variabile </a:t>
            </a:r>
            <a:r>
              <a:rPr lang="it-IT" sz="2800" dirty="0" err="1"/>
              <a:t>numCar</a:t>
            </a:r>
            <a:r>
              <a:rPr lang="it-IT" sz="2800" dirty="0"/>
              <a:t>) aggiungendo via via </a:t>
            </a:r>
            <a:r>
              <a:rPr lang="it-IT" sz="2800" dirty="0" smtClean="0"/>
              <a:t>alla </a:t>
            </a:r>
            <a:r>
              <a:rPr lang="it-IT" sz="2800" dirty="0"/>
              <a:t>stringa il carattere 'a' in coda. La stessa cosa viene </a:t>
            </a:r>
            <a:r>
              <a:rPr lang="it-IT" sz="2800" dirty="0" smtClean="0"/>
              <a:t>fatta con </a:t>
            </a:r>
            <a:r>
              <a:rPr lang="it-IT" sz="2800" dirty="0"/>
              <a:t>un oggetto di </a:t>
            </a:r>
            <a:r>
              <a:rPr lang="it-IT" sz="2800" dirty="0" err="1"/>
              <a:t>StringBuffer</a:t>
            </a:r>
            <a:r>
              <a:rPr lang="it-IT" sz="2800" dirty="0"/>
              <a:t>. Vengono confrontati i tempi </a:t>
            </a:r>
            <a:r>
              <a:rPr lang="it-IT" sz="2800" dirty="0" smtClean="0"/>
              <a:t>per </a:t>
            </a:r>
            <a:r>
              <a:rPr lang="it-IT" sz="2800" dirty="0"/>
              <a:t>l'esecuzione delle due operazioni</a:t>
            </a:r>
            <a:r>
              <a:rPr lang="it-IT" sz="2800" dirty="0" smtClean="0"/>
              <a:t>. */</a:t>
            </a:r>
            <a:endParaRPr lang="it-IT" sz="2800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959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1143000"/>
          </a:xfrm>
        </p:spPr>
        <p:txBody>
          <a:bodyPr/>
          <a:lstStyle/>
          <a:p>
            <a:pPr eaLnBrk="1" hangingPunct="1"/>
            <a:r>
              <a:rPr lang="it-IT" altLang="it-IT" smtClean="0"/>
              <a:t>Stack </a:t>
            </a:r>
            <a:br>
              <a:rPr lang="it-IT" altLang="it-IT" smtClean="0"/>
            </a:br>
            <a:r>
              <a:rPr lang="it-IT" altLang="it-IT" sz="2800" smtClean="0"/>
              <a:t>Già visto l’altra volta senza gestione eccezioni, le prime tre slide servono solo come ripasso, dalla quarta argomento nuovo</a:t>
            </a:r>
            <a:endParaRPr lang="it-IT" altLang="it-IT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08163"/>
            <a:ext cx="7772400" cy="5121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class Stack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int data[];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int first;  int max;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Stack(int dimensione)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data=new int[dimensione];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first=0;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max=dimensione;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Stack()    {    this(10);   }</a:t>
            </a:r>
          </a:p>
        </p:txBody>
      </p:sp>
    </p:spTree>
    <p:extLst>
      <p:ext uri="{BB962C8B-B14F-4D97-AF65-F5344CB8AC3E}">
        <p14:creationId xmlns:p14="http://schemas.microsoft.com/office/powerpoint/2010/main" val="6910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16632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public </a:t>
            </a:r>
            <a:r>
              <a:rPr lang="it-IT" dirty="0" err="1"/>
              <a:t>class</a:t>
            </a:r>
            <a:r>
              <a:rPr lang="it-IT" dirty="0"/>
              <a:t> </a:t>
            </a:r>
            <a:r>
              <a:rPr lang="it-IT" dirty="0" err="1"/>
              <a:t>ProvaStringBuffer</a:t>
            </a:r>
            <a:r>
              <a:rPr lang="it-IT" dirty="0"/>
              <a:t> </a:t>
            </a:r>
            <a:r>
              <a:rPr lang="it-IT" dirty="0" smtClean="0"/>
              <a:t>{</a:t>
            </a:r>
            <a:endParaRPr lang="it-IT" dirty="0"/>
          </a:p>
          <a:p>
            <a:r>
              <a:rPr lang="it-IT" dirty="0"/>
              <a:t>    public </a:t>
            </a:r>
            <a:r>
              <a:rPr lang="it-IT" dirty="0" err="1"/>
              <a:t>static</a:t>
            </a:r>
            <a:r>
              <a:rPr lang="it-IT" dirty="0"/>
              <a:t> </a:t>
            </a:r>
            <a:r>
              <a:rPr lang="it-IT" dirty="0" err="1"/>
              <a:t>void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(</a:t>
            </a:r>
            <a:r>
              <a:rPr lang="it-IT" dirty="0" err="1"/>
              <a:t>String</a:t>
            </a:r>
            <a:r>
              <a:rPr lang="it-IT" dirty="0"/>
              <a:t>[] a) </a:t>
            </a:r>
            <a:r>
              <a:rPr lang="it-IT" dirty="0" smtClean="0"/>
              <a:t>{</a:t>
            </a:r>
            <a:endParaRPr lang="it-IT" dirty="0"/>
          </a:p>
          <a:p>
            <a:r>
              <a:rPr lang="it-IT" dirty="0"/>
              <a:t>	</a:t>
            </a: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numCar</a:t>
            </a:r>
            <a:r>
              <a:rPr lang="it-IT" dirty="0"/>
              <a:t> = 25000;</a:t>
            </a:r>
          </a:p>
          <a:p>
            <a:r>
              <a:rPr lang="it-IT" dirty="0"/>
              <a:t>	</a:t>
            </a:r>
            <a:r>
              <a:rPr lang="it-IT" dirty="0" err="1"/>
              <a:t>String</a:t>
            </a:r>
            <a:r>
              <a:rPr lang="it-IT" dirty="0"/>
              <a:t> </a:t>
            </a:r>
            <a:r>
              <a:rPr lang="it-IT" dirty="0" err="1"/>
              <a:t>stringA</a:t>
            </a:r>
            <a:r>
              <a:rPr lang="it-IT" dirty="0"/>
              <a:t> = "";</a:t>
            </a:r>
          </a:p>
          <a:p>
            <a:r>
              <a:rPr lang="it-IT" dirty="0"/>
              <a:t>	long t1 = </a:t>
            </a:r>
            <a:r>
              <a:rPr lang="it-IT" dirty="0" err="1"/>
              <a:t>System.currentTimeMillis</a:t>
            </a:r>
            <a:r>
              <a:rPr lang="it-IT" dirty="0"/>
              <a:t>();</a:t>
            </a:r>
          </a:p>
          <a:p>
            <a:r>
              <a:rPr lang="it-IT" dirty="0"/>
              <a:t>	</a:t>
            </a:r>
            <a:r>
              <a:rPr lang="it-IT" dirty="0" err="1"/>
              <a:t>System.out.println</a:t>
            </a:r>
            <a:r>
              <a:rPr lang="it-IT" dirty="0"/>
              <a:t>("Costruisco una stringa della classe </a:t>
            </a:r>
            <a:r>
              <a:rPr lang="it-IT" dirty="0" err="1"/>
              <a:t>String</a:t>
            </a:r>
            <a:r>
              <a:rPr lang="it-IT" dirty="0"/>
              <a:t>:");</a:t>
            </a:r>
          </a:p>
          <a:p>
            <a:r>
              <a:rPr lang="it-IT" dirty="0"/>
              <a:t>	for (</a:t>
            </a:r>
            <a:r>
              <a:rPr lang="it-IT" dirty="0" err="1"/>
              <a:t>int</a:t>
            </a:r>
            <a:r>
              <a:rPr lang="it-IT" dirty="0"/>
              <a:t> i = 1; i &lt;= </a:t>
            </a:r>
            <a:r>
              <a:rPr lang="it-IT" dirty="0" err="1"/>
              <a:t>numCar</a:t>
            </a:r>
            <a:r>
              <a:rPr lang="it-IT" dirty="0"/>
              <a:t>; i++) </a:t>
            </a:r>
          </a:p>
          <a:p>
            <a:r>
              <a:rPr lang="it-IT" dirty="0"/>
              <a:t>	    </a:t>
            </a:r>
            <a:r>
              <a:rPr lang="it-IT" dirty="0" err="1"/>
              <a:t>stringA</a:t>
            </a:r>
            <a:r>
              <a:rPr lang="it-IT" dirty="0"/>
              <a:t> += 'a';</a:t>
            </a:r>
          </a:p>
          <a:p>
            <a:r>
              <a:rPr lang="it-IT" dirty="0"/>
              <a:t>	</a:t>
            </a:r>
          </a:p>
          <a:p>
            <a:r>
              <a:rPr lang="it-IT" dirty="0"/>
              <a:t>	</a:t>
            </a:r>
            <a:r>
              <a:rPr lang="it-IT" dirty="0" err="1"/>
              <a:t>int</a:t>
            </a:r>
            <a:r>
              <a:rPr lang="it-IT" dirty="0"/>
              <a:t> </a:t>
            </a:r>
            <a:r>
              <a:rPr lang="it-IT" dirty="0" err="1"/>
              <a:t>tempoTot</a:t>
            </a:r>
            <a:r>
              <a:rPr lang="it-IT" dirty="0"/>
              <a:t> = (</a:t>
            </a:r>
            <a:r>
              <a:rPr lang="it-IT" dirty="0" err="1"/>
              <a:t>int</a:t>
            </a:r>
            <a:r>
              <a:rPr lang="it-IT" dirty="0"/>
              <a:t>)(</a:t>
            </a:r>
            <a:r>
              <a:rPr lang="it-IT" dirty="0" err="1"/>
              <a:t>System.currentTimeMillis</a:t>
            </a:r>
            <a:r>
              <a:rPr lang="it-IT" dirty="0"/>
              <a:t>() - t1);</a:t>
            </a:r>
          </a:p>
          <a:p>
            <a:r>
              <a:rPr lang="it-IT" dirty="0"/>
              <a:t>	</a:t>
            </a:r>
            <a:r>
              <a:rPr lang="it-IT" dirty="0" err="1"/>
              <a:t>System.out.println</a:t>
            </a:r>
            <a:r>
              <a:rPr lang="it-IT" dirty="0"/>
              <a:t>("Tempo </a:t>
            </a:r>
            <a:r>
              <a:rPr lang="it-IT" dirty="0" smtClean="0"/>
              <a:t>con </a:t>
            </a:r>
            <a:r>
              <a:rPr lang="it-IT" dirty="0" err="1"/>
              <a:t>String</a:t>
            </a:r>
            <a:r>
              <a:rPr lang="it-IT" dirty="0"/>
              <a:t>: " </a:t>
            </a:r>
            <a:r>
              <a:rPr lang="it-IT" dirty="0" smtClean="0"/>
              <a:t>+ </a:t>
            </a:r>
            <a:r>
              <a:rPr lang="it-IT" dirty="0" err="1"/>
              <a:t>tempoTot</a:t>
            </a:r>
            <a:r>
              <a:rPr lang="it-IT" dirty="0"/>
              <a:t> + " millisecondi");</a:t>
            </a:r>
          </a:p>
          <a:p>
            <a:endParaRPr lang="it-IT" dirty="0"/>
          </a:p>
          <a:p>
            <a:r>
              <a:rPr lang="it-IT" dirty="0"/>
              <a:t>	</a:t>
            </a:r>
            <a:r>
              <a:rPr lang="it-IT" dirty="0" err="1"/>
              <a:t>StringBuffer</a:t>
            </a:r>
            <a:r>
              <a:rPr lang="it-IT" dirty="0"/>
              <a:t> </a:t>
            </a:r>
            <a:r>
              <a:rPr lang="it-IT" dirty="0" err="1"/>
              <a:t>stringB</a:t>
            </a:r>
            <a:r>
              <a:rPr lang="it-IT" dirty="0"/>
              <a:t> = new </a:t>
            </a:r>
            <a:r>
              <a:rPr lang="it-IT" dirty="0" err="1"/>
              <a:t>StringBuffer</a:t>
            </a:r>
            <a:r>
              <a:rPr lang="it-IT" dirty="0"/>
              <a:t>();</a:t>
            </a:r>
          </a:p>
          <a:p>
            <a:r>
              <a:rPr lang="it-IT" dirty="0"/>
              <a:t>	t1 = </a:t>
            </a:r>
            <a:r>
              <a:rPr lang="it-IT" dirty="0" err="1"/>
              <a:t>System.currentTimeMillis</a:t>
            </a:r>
            <a:r>
              <a:rPr lang="it-IT" dirty="0"/>
              <a:t>();</a:t>
            </a:r>
          </a:p>
          <a:p>
            <a:r>
              <a:rPr lang="it-IT" dirty="0"/>
              <a:t>	</a:t>
            </a:r>
            <a:r>
              <a:rPr lang="it-IT" dirty="0" err="1"/>
              <a:t>System.out.println</a:t>
            </a:r>
            <a:r>
              <a:rPr lang="it-IT" dirty="0"/>
              <a:t>("Costruisco una stringa della classe </a:t>
            </a:r>
            <a:r>
              <a:rPr lang="it-IT" dirty="0" err="1"/>
              <a:t>StringBuffer</a:t>
            </a:r>
            <a:r>
              <a:rPr lang="it-IT" dirty="0"/>
              <a:t>:");</a:t>
            </a:r>
          </a:p>
          <a:p>
            <a:r>
              <a:rPr lang="it-IT" dirty="0"/>
              <a:t>	for (</a:t>
            </a:r>
            <a:r>
              <a:rPr lang="it-IT" dirty="0" err="1"/>
              <a:t>int</a:t>
            </a:r>
            <a:r>
              <a:rPr lang="it-IT" dirty="0"/>
              <a:t> i = 1; i &lt;= </a:t>
            </a:r>
            <a:r>
              <a:rPr lang="it-IT" dirty="0" err="1"/>
              <a:t>numCar</a:t>
            </a:r>
            <a:r>
              <a:rPr lang="it-IT" dirty="0"/>
              <a:t>; i++) </a:t>
            </a:r>
          </a:p>
          <a:p>
            <a:r>
              <a:rPr lang="it-IT" dirty="0"/>
              <a:t>	    </a:t>
            </a:r>
            <a:r>
              <a:rPr lang="it-IT" dirty="0" err="1"/>
              <a:t>stringB.append</a:t>
            </a:r>
            <a:r>
              <a:rPr lang="it-IT" dirty="0"/>
              <a:t>('a');</a:t>
            </a:r>
          </a:p>
          <a:p>
            <a:r>
              <a:rPr lang="it-IT" dirty="0"/>
              <a:t>	</a:t>
            </a:r>
          </a:p>
          <a:p>
            <a:r>
              <a:rPr lang="it-IT" dirty="0"/>
              <a:t>	</a:t>
            </a:r>
            <a:r>
              <a:rPr lang="it-IT" dirty="0" err="1"/>
              <a:t>tempoTot</a:t>
            </a:r>
            <a:r>
              <a:rPr lang="it-IT" dirty="0"/>
              <a:t> = (</a:t>
            </a:r>
            <a:r>
              <a:rPr lang="it-IT" dirty="0" err="1"/>
              <a:t>int</a:t>
            </a:r>
            <a:r>
              <a:rPr lang="it-IT" dirty="0"/>
              <a:t>)(</a:t>
            </a:r>
            <a:r>
              <a:rPr lang="it-IT" dirty="0" err="1"/>
              <a:t>System.currentTimeMillis</a:t>
            </a:r>
            <a:r>
              <a:rPr lang="it-IT" dirty="0"/>
              <a:t>() - t1);</a:t>
            </a:r>
          </a:p>
          <a:p>
            <a:r>
              <a:rPr lang="it-IT" dirty="0"/>
              <a:t>	</a:t>
            </a:r>
            <a:r>
              <a:rPr lang="it-IT" dirty="0" err="1"/>
              <a:t>System.out.println</a:t>
            </a:r>
            <a:r>
              <a:rPr lang="it-IT" dirty="0"/>
              <a:t>("Tempo </a:t>
            </a:r>
            <a:r>
              <a:rPr lang="it-IT" dirty="0" smtClean="0"/>
              <a:t>con </a:t>
            </a:r>
            <a:r>
              <a:rPr lang="it-IT" dirty="0" err="1"/>
              <a:t>StringBuffer</a:t>
            </a:r>
            <a:r>
              <a:rPr lang="it-IT" dirty="0"/>
              <a:t>: " </a:t>
            </a:r>
            <a:r>
              <a:rPr lang="it-IT" dirty="0" smtClean="0"/>
              <a:t>+ </a:t>
            </a:r>
            <a:r>
              <a:rPr lang="it-IT" dirty="0" err="1"/>
              <a:t>tempoTot</a:t>
            </a:r>
            <a:r>
              <a:rPr lang="it-IT" dirty="0"/>
              <a:t> + " millisecondi");</a:t>
            </a:r>
          </a:p>
          <a:p>
            <a:r>
              <a:rPr lang="it-IT" dirty="0" smtClean="0"/>
              <a:t>    }</a:t>
            </a:r>
            <a:endParaRPr lang="it-IT" dirty="0"/>
          </a:p>
          <a:p>
            <a:r>
              <a:rPr lang="it-IT" dirty="0"/>
              <a:t>}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14290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Scrivi un programma in linguaggio Java che legga da tastiera una frase e una parola, queste devono essere passate ad un metodo statico che restituisce il numero di occorrenze della parola nella frase.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6654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16632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import </a:t>
            </a:r>
            <a:r>
              <a:rPr lang="it-IT" b="1" dirty="0" err="1"/>
              <a:t>java.io</a:t>
            </a:r>
            <a:r>
              <a:rPr lang="it-IT" b="1" dirty="0"/>
              <a:t>.*; </a:t>
            </a:r>
            <a:endParaRPr lang="it-IT" b="1" dirty="0" smtClean="0"/>
          </a:p>
          <a:p>
            <a:r>
              <a:rPr lang="it-IT" b="1" dirty="0" err="1" smtClean="0"/>
              <a:t>class</a:t>
            </a:r>
            <a:r>
              <a:rPr lang="it-IT" b="1" dirty="0" smtClean="0"/>
              <a:t> </a:t>
            </a:r>
            <a:r>
              <a:rPr lang="it-IT" b="1" dirty="0"/>
              <a:t>frase {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</a:t>
            </a:r>
            <a:r>
              <a:rPr lang="it-IT" b="1" dirty="0" smtClean="0"/>
              <a:t>public </a:t>
            </a:r>
            <a:r>
              <a:rPr lang="it-IT" b="1" dirty="0" err="1"/>
              <a:t>static</a:t>
            </a:r>
            <a:r>
              <a:rPr lang="it-IT" b="1" dirty="0"/>
              <a:t> </a:t>
            </a:r>
            <a:r>
              <a:rPr lang="it-IT" b="1" dirty="0" err="1"/>
              <a:t>void</a:t>
            </a:r>
            <a:r>
              <a:rPr lang="it-IT" b="1" dirty="0"/>
              <a:t> </a:t>
            </a:r>
            <a:r>
              <a:rPr lang="it-IT" b="1" dirty="0" err="1"/>
              <a:t>main</a:t>
            </a:r>
            <a:r>
              <a:rPr lang="it-IT" b="1" dirty="0"/>
              <a:t> (</a:t>
            </a:r>
            <a:r>
              <a:rPr lang="it-IT" b="1" dirty="0" err="1"/>
              <a:t>String</a:t>
            </a:r>
            <a:r>
              <a:rPr lang="it-IT" b="1" dirty="0"/>
              <a:t> </a:t>
            </a:r>
            <a:r>
              <a:rPr lang="it-IT" b="1" dirty="0" err="1"/>
              <a:t>args</a:t>
            </a:r>
            <a:r>
              <a:rPr lang="it-IT" b="1" dirty="0"/>
              <a:t> []) </a:t>
            </a:r>
            <a:r>
              <a:rPr lang="it-IT" b="1" dirty="0" err="1"/>
              <a:t>throws</a:t>
            </a:r>
            <a:r>
              <a:rPr lang="it-IT" b="1" dirty="0"/>
              <a:t> </a:t>
            </a:r>
            <a:r>
              <a:rPr lang="it-IT" b="1" dirty="0" err="1"/>
              <a:t>IOException</a:t>
            </a:r>
            <a:r>
              <a:rPr lang="it-IT" b="1" dirty="0"/>
              <a:t> {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	</a:t>
            </a:r>
            <a:r>
              <a:rPr lang="it-IT" b="1" dirty="0" err="1" smtClean="0"/>
              <a:t>InputStreamReader</a:t>
            </a:r>
            <a:r>
              <a:rPr lang="it-IT" b="1" dirty="0" smtClean="0"/>
              <a:t> </a:t>
            </a:r>
            <a:r>
              <a:rPr lang="it-IT" b="1" dirty="0"/>
              <a:t>input=new </a:t>
            </a:r>
            <a:r>
              <a:rPr lang="it-IT" b="1" dirty="0" err="1"/>
              <a:t>InputStreamReader</a:t>
            </a:r>
            <a:r>
              <a:rPr lang="it-IT" b="1" dirty="0"/>
              <a:t>(</a:t>
            </a:r>
            <a:r>
              <a:rPr lang="it-IT" b="1" dirty="0" err="1"/>
              <a:t>System.in</a:t>
            </a:r>
            <a:r>
              <a:rPr lang="it-IT" b="1" dirty="0"/>
              <a:t>); </a:t>
            </a:r>
            <a:endParaRPr lang="it-IT" b="1" dirty="0" smtClean="0"/>
          </a:p>
          <a:p>
            <a:r>
              <a:rPr lang="it-IT" b="1" dirty="0"/>
              <a:t>	</a:t>
            </a:r>
            <a:r>
              <a:rPr lang="it-IT" b="1" dirty="0" smtClean="0"/>
              <a:t>	</a:t>
            </a:r>
            <a:r>
              <a:rPr lang="it-IT" b="1" dirty="0" err="1" smtClean="0"/>
              <a:t>BufferedReader</a:t>
            </a:r>
            <a:r>
              <a:rPr lang="it-IT" b="1" dirty="0" smtClean="0"/>
              <a:t> </a:t>
            </a:r>
            <a:r>
              <a:rPr lang="it-IT" b="1" dirty="0"/>
              <a:t>h= new </a:t>
            </a:r>
            <a:r>
              <a:rPr lang="it-IT" b="1" dirty="0" err="1"/>
              <a:t>BufferedReader</a:t>
            </a:r>
            <a:r>
              <a:rPr lang="it-IT" b="1" dirty="0"/>
              <a:t>(input); 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	</a:t>
            </a:r>
            <a:r>
              <a:rPr lang="it-IT" b="1" dirty="0" err="1" smtClean="0"/>
              <a:t>String</a:t>
            </a:r>
            <a:r>
              <a:rPr lang="it-IT" b="1" dirty="0" smtClean="0"/>
              <a:t> </a:t>
            </a:r>
            <a:r>
              <a:rPr lang="it-IT" b="1" dirty="0"/>
              <a:t>st,s1,s2;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	</a:t>
            </a:r>
            <a:r>
              <a:rPr lang="it-IT" b="1" dirty="0" err="1" smtClean="0"/>
              <a:t>System.out.print</a:t>
            </a:r>
            <a:r>
              <a:rPr lang="it-IT" b="1" dirty="0"/>
              <a:t>("frase:");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	</a:t>
            </a:r>
            <a:r>
              <a:rPr lang="it-IT" b="1" dirty="0" smtClean="0"/>
              <a:t>st=</a:t>
            </a:r>
            <a:r>
              <a:rPr lang="it-IT" b="1" dirty="0" err="1" smtClean="0"/>
              <a:t>h.readLine</a:t>
            </a:r>
            <a:r>
              <a:rPr lang="it-IT" b="1" dirty="0"/>
              <a:t>();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	</a:t>
            </a:r>
            <a:r>
              <a:rPr lang="it-IT" b="1" dirty="0" err="1" smtClean="0"/>
              <a:t>System.out.print</a:t>
            </a:r>
            <a:r>
              <a:rPr lang="it-IT" b="1" dirty="0"/>
              <a:t>("sottostringa da cercare:");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	</a:t>
            </a:r>
            <a:r>
              <a:rPr lang="it-IT" b="1" dirty="0" smtClean="0"/>
              <a:t>s1=</a:t>
            </a:r>
            <a:r>
              <a:rPr lang="it-IT" b="1" dirty="0" err="1" smtClean="0"/>
              <a:t>h.readLine</a:t>
            </a:r>
            <a:r>
              <a:rPr lang="it-IT" b="1" dirty="0"/>
              <a:t>();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	</a:t>
            </a:r>
            <a:r>
              <a:rPr lang="it-IT" b="1" dirty="0" err="1" smtClean="0"/>
              <a:t>System.out.println</a:t>
            </a:r>
            <a:r>
              <a:rPr lang="it-IT" b="1" dirty="0" smtClean="0"/>
              <a:t>(occorrenze(st,s1</a:t>
            </a:r>
            <a:r>
              <a:rPr lang="it-IT" b="1" dirty="0"/>
              <a:t>));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</a:t>
            </a:r>
            <a:r>
              <a:rPr lang="it-IT" b="1" dirty="0" smtClean="0"/>
              <a:t>}//</a:t>
            </a:r>
            <a:r>
              <a:rPr lang="it-IT" b="1" dirty="0"/>
              <a:t>fine </a:t>
            </a:r>
            <a:r>
              <a:rPr lang="it-IT" b="1" dirty="0" err="1"/>
              <a:t>main</a:t>
            </a:r>
            <a:r>
              <a:rPr lang="it-IT" b="1" dirty="0"/>
              <a:t> 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</a:t>
            </a:r>
            <a:r>
              <a:rPr lang="it-IT" b="1" dirty="0" err="1" smtClean="0"/>
              <a:t>static</a:t>
            </a:r>
            <a:r>
              <a:rPr lang="it-IT" b="1" dirty="0" smtClean="0"/>
              <a:t> </a:t>
            </a:r>
            <a:r>
              <a:rPr lang="it-IT" b="1" dirty="0" err="1"/>
              <a:t>int</a:t>
            </a:r>
            <a:r>
              <a:rPr lang="it-IT" b="1" dirty="0"/>
              <a:t> occorrenze(</a:t>
            </a:r>
            <a:r>
              <a:rPr lang="it-IT" b="1" dirty="0" err="1"/>
              <a:t>String</a:t>
            </a:r>
            <a:r>
              <a:rPr lang="it-IT" b="1" dirty="0"/>
              <a:t> </a:t>
            </a:r>
            <a:r>
              <a:rPr lang="it-IT" b="1" dirty="0" err="1"/>
              <a:t>st,String</a:t>
            </a:r>
            <a:r>
              <a:rPr lang="it-IT" b="1" dirty="0"/>
              <a:t> s1){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	</a:t>
            </a:r>
            <a:r>
              <a:rPr lang="it-IT" b="1" dirty="0" err="1" smtClean="0"/>
              <a:t>int</a:t>
            </a:r>
            <a:r>
              <a:rPr lang="it-IT" b="1" dirty="0" smtClean="0"/>
              <a:t> </a:t>
            </a:r>
            <a:r>
              <a:rPr lang="it-IT" b="1" dirty="0"/>
              <a:t>sum=0,i=0,x;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	</a:t>
            </a:r>
            <a:r>
              <a:rPr lang="it-IT" b="1" dirty="0" smtClean="0"/>
              <a:t>do</a:t>
            </a:r>
            <a:r>
              <a:rPr lang="it-IT" b="1" dirty="0"/>
              <a:t>{ 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      </a:t>
            </a:r>
            <a:r>
              <a:rPr lang="it-IT" b="1" dirty="0" smtClean="0"/>
              <a:t>			x=</a:t>
            </a:r>
            <a:r>
              <a:rPr lang="it-IT" b="1" dirty="0" err="1" smtClean="0"/>
              <a:t>st.indexOf</a:t>
            </a:r>
            <a:r>
              <a:rPr lang="it-IT" b="1" dirty="0" smtClean="0"/>
              <a:t>(s1,i</a:t>
            </a:r>
            <a:r>
              <a:rPr lang="it-IT" b="1" dirty="0"/>
              <a:t>);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		</a:t>
            </a:r>
            <a:r>
              <a:rPr lang="it-IT" b="1" dirty="0" err="1" smtClean="0"/>
              <a:t>if</a:t>
            </a:r>
            <a:r>
              <a:rPr lang="it-IT" b="1" dirty="0" smtClean="0"/>
              <a:t>(x</a:t>
            </a:r>
            <a:r>
              <a:rPr lang="it-IT" b="1" dirty="0"/>
              <a:t>!=-1){ sum++; i=x+1; }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	</a:t>
            </a:r>
            <a:r>
              <a:rPr lang="it-IT" b="1" dirty="0" smtClean="0"/>
              <a:t>}</a:t>
            </a:r>
            <a:r>
              <a:rPr lang="it-IT" b="1" dirty="0" err="1"/>
              <a:t>while</a:t>
            </a:r>
            <a:r>
              <a:rPr lang="it-IT" b="1" dirty="0"/>
              <a:t>(x!=-1);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	</a:t>
            </a:r>
            <a:r>
              <a:rPr lang="it-IT" b="1" dirty="0" err="1" smtClean="0"/>
              <a:t>return</a:t>
            </a:r>
            <a:r>
              <a:rPr lang="it-IT" b="1" dirty="0" smtClean="0"/>
              <a:t> </a:t>
            </a:r>
            <a:r>
              <a:rPr lang="it-IT" b="1" dirty="0"/>
              <a:t>sum; 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	</a:t>
            </a:r>
            <a:r>
              <a:rPr lang="it-IT" b="1" dirty="0" smtClean="0"/>
              <a:t>}//</a:t>
            </a:r>
            <a:r>
              <a:rPr lang="it-IT" b="1" dirty="0"/>
              <a:t>fine occorrenze 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}// fine classe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33095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it-IT" dirty="0"/>
              <a:t>Realizza un programma che dato un vettore di 20 numeri interi compresi fra 1 e 99 generato casualmente (privo di elementi che si ripetono) lo passi ad una funzione assieme ad un intero che deve essere cercato nel vettore. </a:t>
            </a:r>
          </a:p>
          <a:p>
            <a:r>
              <a:rPr lang="it-IT" dirty="0"/>
              <a:t>Usare possibilmente l'algoritmo della ricerca binaria. La funzione deve restituire la posizione nel vettore dell'elemento cercato, se l'elemento non esiste deve restituire </a:t>
            </a:r>
            <a:r>
              <a:rPr lang="it-IT" dirty="0" smtClean="0"/>
              <a:t>-1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32188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16632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/>
              <a:t>class</a:t>
            </a:r>
            <a:r>
              <a:rPr lang="it-IT" b="1" dirty="0"/>
              <a:t> </a:t>
            </a:r>
            <a:r>
              <a:rPr lang="it-IT" b="1" dirty="0" err="1"/>
              <a:t>ricercaBinaria</a:t>
            </a:r>
            <a:r>
              <a:rPr lang="it-IT" b="1" dirty="0"/>
              <a:t>{ </a:t>
            </a:r>
          </a:p>
          <a:p>
            <a:r>
              <a:rPr lang="it-IT" b="1" dirty="0" smtClean="0"/>
              <a:t>	</a:t>
            </a:r>
            <a:r>
              <a:rPr lang="it-IT" b="1" dirty="0" err="1" smtClean="0"/>
              <a:t>static</a:t>
            </a:r>
            <a:r>
              <a:rPr lang="it-IT" b="1" dirty="0" smtClean="0"/>
              <a:t> </a:t>
            </a:r>
            <a:r>
              <a:rPr lang="it-IT" b="1" dirty="0" err="1"/>
              <a:t>final</a:t>
            </a:r>
            <a:r>
              <a:rPr lang="it-IT" b="1" dirty="0"/>
              <a:t> </a:t>
            </a:r>
            <a:r>
              <a:rPr lang="it-IT" b="1" dirty="0" err="1"/>
              <a:t>int</a:t>
            </a:r>
            <a:r>
              <a:rPr lang="it-IT" b="1" dirty="0"/>
              <a:t> n=20; </a:t>
            </a:r>
          </a:p>
          <a:p>
            <a:r>
              <a:rPr lang="it-IT" b="1" dirty="0" smtClean="0"/>
              <a:t>	public </a:t>
            </a:r>
            <a:r>
              <a:rPr lang="it-IT" b="1" dirty="0" err="1"/>
              <a:t>static</a:t>
            </a:r>
            <a:r>
              <a:rPr lang="it-IT" b="1" dirty="0"/>
              <a:t> </a:t>
            </a:r>
            <a:r>
              <a:rPr lang="it-IT" b="1" dirty="0" err="1"/>
              <a:t>void</a:t>
            </a:r>
            <a:r>
              <a:rPr lang="it-IT" b="1" dirty="0"/>
              <a:t> </a:t>
            </a:r>
            <a:r>
              <a:rPr lang="it-IT" b="1" dirty="0" err="1"/>
              <a:t>main</a:t>
            </a:r>
            <a:r>
              <a:rPr lang="it-IT" b="1" dirty="0"/>
              <a:t> (</a:t>
            </a:r>
            <a:r>
              <a:rPr lang="it-IT" b="1" dirty="0" err="1"/>
              <a:t>String</a:t>
            </a:r>
            <a:r>
              <a:rPr lang="it-IT" b="1" dirty="0"/>
              <a:t>[] </a:t>
            </a:r>
            <a:r>
              <a:rPr lang="it-IT" b="1" dirty="0" err="1"/>
              <a:t>args</a:t>
            </a:r>
            <a:r>
              <a:rPr lang="it-IT" b="1" dirty="0"/>
              <a:t>){ </a:t>
            </a:r>
          </a:p>
          <a:p>
            <a:r>
              <a:rPr lang="it-IT" b="1" dirty="0" smtClean="0"/>
              <a:t>		</a:t>
            </a:r>
            <a:r>
              <a:rPr lang="it-IT" b="1" dirty="0" err="1" smtClean="0"/>
              <a:t>int</a:t>
            </a:r>
            <a:r>
              <a:rPr lang="it-IT" b="1" dirty="0" smtClean="0"/>
              <a:t> </a:t>
            </a:r>
            <a:r>
              <a:rPr lang="it-IT" b="1" dirty="0" err="1"/>
              <a:t>i,j,d</a:t>
            </a:r>
            <a:r>
              <a:rPr lang="it-IT" b="1" dirty="0"/>
              <a:t>; </a:t>
            </a:r>
          </a:p>
          <a:p>
            <a:r>
              <a:rPr lang="it-IT" b="1" dirty="0" smtClean="0"/>
              <a:t>		</a:t>
            </a:r>
            <a:r>
              <a:rPr lang="it-IT" b="1" dirty="0" err="1" smtClean="0"/>
              <a:t>int</a:t>
            </a:r>
            <a:r>
              <a:rPr lang="it-IT" b="1" dirty="0" smtClean="0"/>
              <a:t> </a:t>
            </a:r>
            <a:r>
              <a:rPr lang="it-IT" b="1" dirty="0"/>
              <a:t>T[] = new </a:t>
            </a:r>
            <a:r>
              <a:rPr lang="it-IT" b="1" dirty="0" err="1"/>
              <a:t>int</a:t>
            </a:r>
            <a:r>
              <a:rPr lang="it-IT" b="1" dirty="0"/>
              <a:t>[n]; </a:t>
            </a:r>
          </a:p>
          <a:p>
            <a:r>
              <a:rPr lang="it-IT" b="1" dirty="0" smtClean="0"/>
              <a:t>		//</a:t>
            </a:r>
            <a:r>
              <a:rPr lang="it-IT" b="1" dirty="0"/>
              <a:t>caricamento random senza ripetizioni </a:t>
            </a:r>
          </a:p>
          <a:p>
            <a:r>
              <a:rPr lang="it-IT" b="1" dirty="0" smtClean="0"/>
              <a:t>		for(i=0;i </a:t>
            </a:r>
            <a:r>
              <a:rPr lang="it-IT" b="1" dirty="0"/>
              <a:t>&lt; </a:t>
            </a:r>
            <a:r>
              <a:rPr lang="it-IT" b="1" dirty="0" err="1"/>
              <a:t>n;i</a:t>
            </a:r>
            <a:r>
              <a:rPr lang="it-IT" b="1" dirty="0"/>
              <a:t>++) </a:t>
            </a:r>
          </a:p>
          <a:p>
            <a:r>
              <a:rPr lang="it-IT" b="1" dirty="0" smtClean="0"/>
              <a:t>			</a:t>
            </a:r>
            <a:r>
              <a:rPr lang="it-IT" b="1" dirty="0" err="1" smtClean="0"/>
              <a:t>if</a:t>
            </a:r>
            <a:r>
              <a:rPr lang="it-IT" b="1" dirty="0" smtClean="0"/>
              <a:t>(i</a:t>
            </a:r>
            <a:r>
              <a:rPr lang="it-IT" b="1" dirty="0"/>
              <a:t>==0</a:t>
            </a:r>
            <a:r>
              <a:rPr lang="it-IT" b="1" dirty="0" smtClean="0"/>
              <a:t>)</a:t>
            </a:r>
          </a:p>
          <a:p>
            <a:r>
              <a:rPr lang="it-IT" b="1" dirty="0"/>
              <a:t>	</a:t>
            </a:r>
            <a:r>
              <a:rPr lang="it-IT" b="1" dirty="0" smtClean="0"/>
              <a:t>			T[i</a:t>
            </a:r>
            <a:r>
              <a:rPr lang="it-IT" b="1" dirty="0"/>
              <a:t>]=(1 + (</a:t>
            </a:r>
            <a:r>
              <a:rPr lang="it-IT" b="1" dirty="0" err="1"/>
              <a:t>int</a:t>
            </a:r>
            <a:r>
              <a:rPr lang="it-IT" b="1" dirty="0"/>
              <a:t>) (</a:t>
            </a:r>
            <a:r>
              <a:rPr lang="it-IT" b="1" dirty="0" err="1"/>
              <a:t>Math.random</a:t>
            </a:r>
            <a:r>
              <a:rPr lang="it-IT" b="1" dirty="0"/>
              <a:t>() * 99)); </a:t>
            </a:r>
          </a:p>
          <a:p>
            <a:r>
              <a:rPr lang="it-IT" b="1" dirty="0" smtClean="0"/>
              <a:t>			else </a:t>
            </a:r>
            <a:r>
              <a:rPr lang="it-IT" b="1" dirty="0"/>
              <a:t>do{ </a:t>
            </a:r>
          </a:p>
          <a:p>
            <a:r>
              <a:rPr lang="it-IT" b="1" dirty="0"/>
              <a:t>      </a:t>
            </a:r>
            <a:r>
              <a:rPr lang="it-IT" b="1" dirty="0" smtClean="0"/>
              <a:t>				d=0</a:t>
            </a:r>
            <a:r>
              <a:rPr lang="it-IT" b="1" dirty="0"/>
              <a:t>; </a:t>
            </a:r>
          </a:p>
          <a:p>
            <a:r>
              <a:rPr lang="it-IT" b="1" dirty="0"/>
              <a:t>      </a:t>
            </a:r>
            <a:r>
              <a:rPr lang="it-IT" b="1" dirty="0" smtClean="0"/>
              <a:t>				T[i</a:t>
            </a:r>
            <a:r>
              <a:rPr lang="it-IT" b="1" dirty="0"/>
              <a:t>]=(1 + (</a:t>
            </a:r>
            <a:r>
              <a:rPr lang="it-IT" b="1" dirty="0" err="1"/>
              <a:t>int</a:t>
            </a:r>
            <a:r>
              <a:rPr lang="it-IT" b="1" dirty="0"/>
              <a:t>) (</a:t>
            </a:r>
            <a:r>
              <a:rPr lang="it-IT" b="1" dirty="0" err="1"/>
              <a:t>Math.random</a:t>
            </a:r>
            <a:r>
              <a:rPr lang="it-IT" b="1" dirty="0"/>
              <a:t>() * 99)); </a:t>
            </a:r>
          </a:p>
          <a:p>
            <a:r>
              <a:rPr lang="it-IT" b="1" dirty="0"/>
              <a:t>      </a:t>
            </a:r>
            <a:r>
              <a:rPr lang="it-IT" b="1" dirty="0" smtClean="0"/>
              <a:t>				for(j=0;j </a:t>
            </a:r>
            <a:r>
              <a:rPr lang="it-IT" b="1" dirty="0"/>
              <a:t>&lt; </a:t>
            </a:r>
            <a:r>
              <a:rPr lang="it-IT" b="1" dirty="0" err="1"/>
              <a:t>i;j</a:t>
            </a:r>
            <a:r>
              <a:rPr lang="it-IT" b="1" dirty="0"/>
              <a:t>++) </a:t>
            </a:r>
          </a:p>
          <a:p>
            <a:r>
              <a:rPr lang="it-IT" b="1" dirty="0"/>
              <a:t>           </a:t>
            </a:r>
            <a:r>
              <a:rPr lang="it-IT" b="1" dirty="0" smtClean="0"/>
              <a:t>					</a:t>
            </a:r>
            <a:r>
              <a:rPr lang="it-IT" b="1" dirty="0" err="1" smtClean="0"/>
              <a:t>if</a:t>
            </a:r>
            <a:r>
              <a:rPr lang="it-IT" b="1" dirty="0" smtClean="0"/>
              <a:t>(T[i</a:t>
            </a:r>
            <a:r>
              <a:rPr lang="it-IT" b="1" dirty="0"/>
              <a:t>]==T[j])d=1; </a:t>
            </a:r>
          </a:p>
          <a:p>
            <a:r>
              <a:rPr lang="it-IT" b="1" dirty="0" smtClean="0"/>
              <a:t>			}</a:t>
            </a:r>
            <a:r>
              <a:rPr lang="it-IT" b="1" dirty="0" err="1"/>
              <a:t>while</a:t>
            </a:r>
            <a:r>
              <a:rPr lang="it-IT" b="1" dirty="0"/>
              <a:t>(d==1); </a:t>
            </a:r>
          </a:p>
          <a:p>
            <a:endParaRPr lang="it-IT" b="1" dirty="0" smtClean="0"/>
          </a:p>
          <a:p>
            <a:r>
              <a:rPr lang="it-IT" b="1" dirty="0"/>
              <a:t>	</a:t>
            </a:r>
            <a:r>
              <a:rPr lang="it-IT" b="1" dirty="0" smtClean="0"/>
              <a:t>	//</a:t>
            </a:r>
            <a:r>
              <a:rPr lang="it-IT" b="1" dirty="0"/>
              <a:t>cerco il numero 12 </a:t>
            </a:r>
          </a:p>
          <a:p>
            <a:r>
              <a:rPr lang="it-IT" b="1" dirty="0" smtClean="0"/>
              <a:t>		</a:t>
            </a:r>
            <a:r>
              <a:rPr lang="it-IT" b="1" dirty="0" err="1" smtClean="0"/>
              <a:t>System.out.println</a:t>
            </a:r>
            <a:r>
              <a:rPr lang="it-IT" b="1" dirty="0" smtClean="0"/>
              <a:t>(binaria(T,12</a:t>
            </a:r>
            <a:r>
              <a:rPr lang="it-IT" b="1" dirty="0"/>
              <a:t>)); </a:t>
            </a:r>
          </a:p>
          <a:p>
            <a:r>
              <a:rPr lang="it-IT" b="1" dirty="0" smtClean="0"/>
              <a:t>		//</a:t>
            </a:r>
            <a:r>
              <a:rPr lang="it-IT" b="1" dirty="0"/>
              <a:t>stampa a video </a:t>
            </a:r>
          </a:p>
          <a:p>
            <a:r>
              <a:rPr lang="it-IT" b="1" dirty="0" smtClean="0"/>
              <a:t>		for(i=0;i </a:t>
            </a:r>
            <a:r>
              <a:rPr lang="it-IT" b="1" dirty="0"/>
              <a:t>&lt; </a:t>
            </a:r>
            <a:r>
              <a:rPr lang="it-IT" b="1" dirty="0" err="1"/>
              <a:t>n;i</a:t>
            </a:r>
            <a:r>
              <a:rPr lang="it-IT" b="1" dirty="0" smtClean="0"/>
              <a:t>++)</a:t>
            </a:r>
          </a:p>
          <a:p>
            <a:r>
              <a:rPr lang="it-IT" b="1" dirty="0"/>
              <a:t>	</a:t>
            </a:r>
            <a:r>
              <a:rPr lang="it-IT" b="1" dirty="0" smtClean="0"/>
              <a:t>		</a:t>
            </a:r>
            <a:r>
              <a:rPr lang="it-IT" b="1" dirty="0" err="1" smtClean="0"/>
              <a:t>System.out.print</a:t>
            </a:r>
            <a:r>
              <a:rPr lang="it-IT" b="1" dirty="0" smtClean="0"/>
              <a:t>(T[i</a:t>
            </a:r>
            <a:r>
              <a:rPr lang="it-IT" b="1" dirty="0"/>
              <a:t>]+" "); </a:t>
            </a:r>
          </a:p>
          <a:p>
            <a:r>
              <a:rPr lang="it-IT" b="1" dirty="0" smtClean="0"/>
              <a:t>	}//</a:t>
            </a:r>
            <a:r>
              <a:rPr lang="it-IT" b="1" dirty="0"/>
              <a:t>fine </a:t>
            </a:r>
            <a:r>
              <a:rPr lang="it-IT" b="1" dirty="0" err="1"/>
              <a:t>main</a:t>
            </a:r>
            <a:r>
              <a:rPr lang="it-IT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2263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1663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	</a:t>
            </a:r>
            <a:r>
              <a:rPr lang="it-IT" b="1" dirty="0" err="1" smtClean="0"/>
              <a:t>static</a:t>
            </a:r>
            <a:r>
              <a:rPr lang="it-IT" b="1" dirty="0" smtClean="0"/>
              <a:t> </a:t>
            </a:r>
            <a:r>
              <a:rPr lang="it-IT" b="1" dirty="0" err="1"/>
              <a:t>int</a:t>
            </a:r>
            <a:r>
              <a:rPr lang="it-IT" b="1" dirty="0"/>
              <a:t> binaria(</a:t>
            </a:r>
            <a:r>
              <a:rPr lang="it-IT" b="1" dirty="0" err="1"/>
              <a:t>int</a:t>
            </a:r>
            <a:r>
              <a:rPr lang="it-IT" b="1" dirty="0"/>
              <a:t> T[],</a:t>
            </a:r>
            <a:r>
              <a:rPr lang="it-IT" b="1" dirty="0" err="1"/>
              <a:t>int</a:t>
            </a:r>
            <a:r>
              <a:rPr lang="it-IT" b="1" dirty="0"/>
              <a:t> </a:t>
            </a:r>
            <a:r>
              <a:rPr lang="it-IT" b="1" dirty="0" err="1"/>
              <a:t>num</a:t>
            </a:r>
            <a:r>
              <a:rPr lang="it-IT" b="1" dirty="0"/>
              <a:t>){ </a:t>
            </a:r>
          </a:p>
          <a:p>
            <a:r>
              <a:rPr lang="it-IT" b="1" dirty="0" smtClean="0"/>
              <a:t>		</a:t>
            </a:r>
            <a:r>
              <a:rPr lang="it-IT" b="1" dirty="0" err="1" smtClean="0"/>
              <a:t>int</a:t>
            </a:r>
            <a:r>
              <a:rPr lang="it-IT" b="1" dirty="0" smtClean="0"/>
              <a:t> </a:t>
            </a:r>
            <a:r>
              <a:rPr lang="it-IT" b="1" dirty="0" err="1"/>
              <a:t>i,j,x,alto</a:t>
            </a:r>
            <a:r>
              <a:rPr lang="it-IT" b="1" dirty="0"/>
              <a:t>=n-1,basso=0,pos=-1; </a:t>
            </a:r>
          </a:p>
          <a:p>
            <a:r>
              <a:rPr lang="it-IT" b="1" dirty="0" smtClean="0"/>
              <a:t>		//</a:t>
            </a:r>
            <a:r>
              <a:rPr lang="it-IT" b="1" dirty="0"/>
              <a:t>ordinamento </a:t>
            </a:r>
          </a:p>
          <a:p>
            <a:r>
              <a:rPr lang="it-IT" b="1" dirty="0" smtClean="0"/>
              <a:t>		for(i=0;i </a:t>
            </a:r>
            <a:r>
              <a:rPr lang="it-IT" b="1" dirty="0"/>
              <a:t>&lt; n-1;i++) </a:t>
            </a:r>
          </a:p>
          <a:p>
            <a:r>
              <a:rPr lang="it-IT" b="1" dirty="0"/>
              <a:t>     </a:t>
            </a:r>
            <a:r>
              <a:rPr lang="it-IT" b="1" dirty="0" smtClean="0"/>
              <a:t>			for(j=i+1;j </a:t>
            </a:r>
            <a:r>
              <a:rPr lang="it-IT" b="1" dirty="0"/>
              <a:t>&lt; </a:t>
            </a:r>
            <a:r>
              <a:rPr lang="it-IT" b="1" dirty="0" err="1"/>
              <a:t>n;j</a:t>
            </a:r>
            <a:r>
              <a:rPr lang="it-IT" b="1" dirty="0"/>
              <a:t>++) </a:t>
            </a:r>
          </a:p>
          <a:p>
            <a:r>
              <a:rPr lang="it-IT" b="1" dirty="0"/>
              <a:t>          </a:t>
            </a:r>
            <a:r>
              <a:rPr lang="it-IT" b="1" dirty="0" smtClean="0"/>
              <a:t>				</a:t>
            </a:r>
            <a:r>
              <a:rPr lang="it-IT" b="1" dirty="0" err="1" smtClean="0"/>
              <a:t>if</a:t>
            </a:r>
            <a:r>
              <a:rPr lang="it-IT" b="1" dirty="0" smtClean="0"/>
              <a:t>(T[j</a:t>
            </a:r>
            <a:r>
              <a:rPr lang="it-IT" b="1" dirty="0"/>
              <a:t>] &lt; T[i]){//scambio </a:t>
            </a:r>
          </a:p>
          <a:p>
            <a:r>
              <a:rPr lang="it-IT" b="1" dirty="0"/>
              <a:t>               </a:t>
            </a:r>
            <a:r>
              <a:rPr lang="it-IT" b="1" dirty="0" smtClean="0"/>
              <a:t>					x=T[j</a:t>
            </a:r>
            <a:r>
              <a:rPr lang="it-IT" b="1" dirty="0"/>
              <a:t>]; </a:t>
            </a:r>
            <a:r>
              <a:rPr lang="it-IT" b="1" dirty="0" smtClean="0"/>
              <a:t>T[j</a:t>
            </a:r>
            <a:r>
              <a:rPr lang="it-IT" b="1" dirty="0"/>
              <a:t>]=T[i]; </a:t>
            </a:r>
            <a:r>
              <a:rPr lang="it-IT" b="1" dirty="0" smtClean="0"/>
              <a:t>T[i</a:t>
            </a:r>
            <a:r>
              <a:rPr lang="it-IT" b="1" dirty="0"/>
              <a:t>]=x; </a:t>
            </a:r>
          </a:p>
          <a:p>
            <a:r>
              <a:rPr lang="it-IT" b="1" dirty="0"/>
              <a:t>           </a:t>
            </a:r>
            <a:r>
              <a:rPr lang="it-IT" b="1" dirty="0" smtClean="0"/>
              <a:t>				} </a:t>
            </a:r>
            <a:r>
              <a:rPr lang="it-IT" b="1" dirty="0"/>
              <a:t>// fine </a:t>
            </a:r>
            <a:r>
              <a:rPr lang="it-IT" b="1" dirty="0" err="1"/>
              <a:t>if</a:t>
            </a:r>
            <a:r>
              <a:rPr lang="it-IT" b="1" dirty="0"/>
              <a:t> e ordinamento </a:t>
            </a:r>
          </a:p>
          <a:p>
            <a:endParaRPr lang="it-IT" b="1" dirty="0" smtClean="0"/>
          </a:p>
          <a:p>
            <a:r>
              <a:rPr lang="it-IT" b="1" dirty="0"/>
              <a:t>	</a:t>
            </a:r>
            <a:r>
              <a:rPr lang="it-IT" b="1" dirty="0" smtClean="0"/>
              <a:t>	//</a:t>
            </a:r>
            <a:r>
              <a:rPr lang="it-IT" b="1" dirty="0"/>
              <a:t>ricerca binaria </a:t>
            </a:r>
          </a:p>
          <a:p>
            <a:r>
              <a:rPr lang="it-IT" b="1" dirty="0" smtClean="0"/>
              <a:t>		do</a:t>
            </a:r>
            <a:r>
              <a:rPr lang="it-IT" b="1" dirty="0"/>
              <a:t>{ </a:t>
            </a:r>
          </a:p>
          <a:p>
            <a:r>
              <a:rPr lang="it-IT" b="1" dirty="0"/>
              <a:t>     </a:t>
            </a:r>
            <a:r>
              <a:rPr lang="it-IT" b="1" dirty="0" smtClean="0"/>
              <a:t>			i</a:t>
            </a:r>
            <a:r>
              <a:rPr lang="it-IT" b="1" dirty="0"/>
              <a:t>=(</a:t>
            </a:r>
            <a:r>
              <a:rPr lang="it-IT" b="1" dirty="0" err="1"/>
              <a:t>alto+basso</a:t>
            </a:r>
            <a:r>
              <a:rPr lang="it-IT" b="1" dirty="0"/>
              <a:t>)/2; </a:t>
            </a:r>
          </a:p>
          <a:p>
            <a:r>
              <a:rPr lang="it-IT" b="1" dirty="0"/>
              <a:t>     </a:t>
            </a:r>
            <a:r>
              <a:rPr lang="it-IT" b="1" dirty="0" smtClean="0"/>
              <a:t>			</a:t>
            </a:r>
            <a:r>
              <a:rPr lang="it-IT" b="1" dirty="0" err="1" smtClean="0"/>
              <a:t>if</a:t>
            </a:r>
            <a:r>
              <a:rPr lang="it-IT" b="1" dirty="0" smtClean="0"/>
              <a:t>(T[i</a:t>
            </a:r>
            <a:r>
              <a:rPr lang="it-IT" b="1" dirty="0"/>
              <a:t>]==</a:t>
            </a:r>
            <a:r>
              <a:rPr lang="it-IT" b="1" dirty="0" err="1"/>
              <a:t>num</a:t>
            </a:r>
            <a:r>
              <a:rPr lang="it-IT" b="1" dirty="0" smtClean="0"/>
              <a:t>)</a:t>
            </a:r>
          </a:p>
          <a:p>
            <a:r>
              <a:rPr lang="it-IT" b="1" dirty="0"/>
              <a:t>	</a:t>
            </a:r>
            <a:r>
              <a:rPr lang="it-IT" b="1" dirty="0" smtClean="0"/>
              <a:t>			</a:t>
            </a:r>
            <a:r>
              <a:rPr lang="it-IT" b="1" dirty="0" err="1" smtClean="0"/>
              <a:t>pos</a:t>
            </a:r>
            <a:r>
              <a:rPr lang="it-IT" b="1" dirty="0" smtClean="0"/>
              <a:t>=i</a:t>
            </a:r>
            <a:r>
              <a:rPr lang="it-IT" b="1" dirty="0"/>
              <a:t>; </a:t>
            </a:r>
          </a:p>
          <a:p>
            <a:r>
              <a:rPr lang="it-IT" b="1" dirty="0"/>
              <a:t>     </a:t>
            </a:r>
            <a:r>
              <a:rPr lang="it-IT" b="1" dirty="0" smtClean="0"/>
              <a:t>			else</a:t>
            </a:r>
            <a:r>
              <a:rPr lang="it-IT" b="1" dirty="0"/>
              <a:t>{ </a:t>
            </a:r>
          </a:p>
          <a:p>
            <a:r>
              <a:rPr lang="it-IT" b="1" dirty="0"/>
              <a:t>          </a:t>
            </a:r>
            <a:r>
              <a:rPr lang="it-IT" b="1" dirty="0" smtClean="0"/>
              <a:t>				</a:t>
            </a:r>
            <a:r>
              <a:rPr lang="it-IT" b="1" dirty="0" err="1" smtClean="0"/>
              <a:t>if</a:t>
            </a:r>
            <a:r>
              <a:rPr lang="it-IT" b="1" dirty="0" smtClean="0"/>
              <a:t>(T[i</a:t>
            </a:r>
            <a:r>
              <a:rPr lang="it-IT" b="1" dirty="0"/>
              <a:t>] &lt; </a:t>
            </a:r>
            <a:r>
              <a:rPr lang="it-IT" b="1" dirty="0" err="1"/>
              <a:t>num</a:t>
            </a:r>
            <a:r>
              <a:rPr lang="it-IT" b="1" dirty="0" smtClean="0"/>
              <a:t>)</a:t>
            </a:r>
          </a:p>
          <a:p>
            <a:r>
              <a:rPr lang="it-IT" b="1" dirty="0"/>
              <a:t>	</a:t>
            </a:r>
            <a:r>
              <a:rPr lang="it-IT" b="1" dirty="0" smtClean="0"/>
              <a:t>				basso=i+1</a:t>
            </a:r>
            <a:r>
              <a:rPr lang="it-IT" b="1" dirty="0"/>
              <a:t>; </a:t>
            </a:r>
          </a:p>
          <a:p>
            <a:r>
              <a:rPr lang="it-IT" b="1" dirty="0"/>
              <a:t>          </a:t>
            </a:r>
            <a:r>
              <a:rPr lang="it-IT" b="1" dirty="0" smtClean="0"/>
              <a:t>				else </a:t>
            </a:r>
            <a:r>
              <a:rPr lang="it-IT" b="1" dirty="0"/>
              <a:t>alto=i-1; </a:t>
            </a:r>
          </a:p>
          <a:p>
            <a:r>
              <a:rPr lang="it-IT" b="1" dirty="0"/>
              <a:t>     </a:t>
            </a:r>
            <a:r>
              <a:rPr lang="it-IT" b="1" dirty="0" smtClean="0"/>
              <a:t>			} </a:t>
            </a:r>
            <a:r>
              <a:rPr lang="it-IT" b="1" dirty="0"/>
              <a:t>//fine else</a:t>
            </a:r>
          </a:p>
          <a:p>
            <a:r>
              <a:rPr lang="it-IT" b="1" dirty="0" smtClean="0"/>
              <a:t>		}</a:t>
            </a:r>
            <a:r>
              <a:rPr lang="it-IT" b="1" dirty="0" err="1"/>
              <a:t>while</a:t>
            </a:r>
            <a:r>
              <a:rPr lang="it-IT" b="1" dirty="0"/>
              <a:t>(alto &gt; basso &amp;&amp; </a:t>
            </a:r>
            <a:r>
              <a:rPr lang="it-IT" b="1" dirty="0" err="1"/>
              <a:t>pos</a:t>
            </a:r>
            <a:r>
              <a:rPr lang="it-IT" b="1" dirty="0"/>
              <a:t>==-1</a:t>
            </a:r>
            <a:r>
              <a:rPr lang="it-IT" b="1"/>
              <a:t>); </a:t>
            </a:r>
            <a:endParaRPr lang="it-IT" b="1" smtClean="0"/>
          </a:p>
          <a:p>
            <a:endParaRPr lang="it-IT" b="1" dirty="0"/>
          </a:p>
          <a:p>
            <a:r>
              <a:rPr lang="it-IT" b="1" dirty="0" smtClean="0"/>
              <a:t>		</a:t>
            </a:r>
            <a:r>
              <a:rPr lang="it-IT" b="1" dirty="0" err="1" smtClean="0"/>
              <a:t>return</a:t>
            </a:r>
            <a:r>
              <a:rPr lang="it-IT" b="1" dirty="0" smtClean="0"/>
              <a:t> </a:t>
            </a:r>
            <a:r>
              <a:rPr lang="it-IT" b="1" dirty="0" err="1"/>
              <a:t>pos</a:t>
            </a:r>
            <a:r>
              <a:rPr lang="it-IT" b="1" dirty="0"/>
              <a:t>; </a:t>
            </a:r>
          </a:p>
          <a:p>
            <a:r>
              <a:rPr lang="it-IT" b="1" dirty="0" smtClean="0"/>
              <a:t>	}//</a:t>
            </a:r>
            <a:r>
              <a:rPr lang="it-IT" b="1" dirty="0"/>
              <a:t>fine binaria </a:t>
            </a:r>
          </a:p>
          <a:p>
            <a:r>
              <a:rPr lang="it-IT" b="1" dirty="0"/>
              <a:t>}//fine </a:t>
            </a:r>
            <a:r>
              <a:rPr lang="it-IT" b="1" dirty="0" err="1"/>
              <a:t>class</a:t>
            </a:r>
            <a:r>
              <a:rPr lang="it-IT" b="1" dirty="0"/>
              <a:t> </a:t>
            </a:r>
            <a:r>
              <a:rPr lang="it-IT" b="1" dirty="0"/>
              <a:t>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089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58763"/>
            <a:ext cx="7772400" cy="5837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int pop()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if (first &gt; 0)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first--;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return data[first];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return -10000; // Bisogna restituire qualcosa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void push(int i)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if (first &lt; max)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data[first] = i;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first++;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41270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//main di test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public static void main(String args[])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Stack s=new Stack(5);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System.out.println("Inserisco 1");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s.push(1);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System.out.println("Inserisco 7");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s.push(7);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System.out.println("Estraggo un elemento: "+s.pop());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System.out.println("Estraggo un elemento: "+s.pop());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58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 smtClean="0"/>
              <a:t>Stack con eccezione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772400" cy="59039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class OutOfDataException extends Exception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String errormessage;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public OutOfDataException(String s)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super(s);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errormessage = 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public OutOfDataException()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super();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errormessage = "OutOfDataException";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public String toString() { return errormessage;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98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8134350" cy="5835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class StackConEccezione extends Stack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StackConEccezione(int dimensione)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super(dimensione);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StackConEccezione()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super();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void pushConEccezione(int i) throws OutOfDataException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if (first &lt; max)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data[first] = i;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first++;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    throw new OutOfDataException();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7877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-23813"/>
            <a:ext cx="7772400" cy="609600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public static void main(String args[])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StackConEccezione s=new StackConEccezione(2);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System.out.println("Inserisco 1");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try {  s.pushConEccezione(1);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catch(OutOfDataException e) {System.out.println(e);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System.out.println("Inserisco 7");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try  { s.pushConEccezione(7);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catch(OutOfDataException e) {System.out.println(e);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System.out.println("Inserisco 9");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try { s.pushConEccezione(9);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catch(OutOfDataException e) {System.out.println(e);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it-IT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System.out.println("Estraggo un elemento: "+s.pop());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    System.out.println("Estraggo un elemento: "+s.pop());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it-IT" sz="2400" smtClean="0"/>
              <a:t>}</a:t>
            </a:r>
            <a:endParaRPr lang="en-US" altLang="it-IT" sz="800" smtClean="0"/>
          </a:p>
        </p:txBody>
      </p:sp>
    </p:spTree>
    <p:extLst>
      <p:ext uri="{BB962C8B-B14F-4D97-AF65-F5344CB8AC3E}">
        <p14:creationId xmlns:p14="http://schemas.microsoft.com/office/powerpoint/2010/main" val="223215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772400" cy="5259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mtClean="0"/>
              <a:t>L’ESECUZIONE DA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Inserisco 1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Inserisco 7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Inserisco 9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OutOfDataException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Estraggo un elemento: 7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Estraggo un elemento: 1</a:t>
            </a:r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20348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1199</Words>
  <Application>Microsoft Office PowerPoint</Application>
  <PresentationFormat>Presentazione su schermo (4:3)</PresentationFormat>
  <Paragraphs>470</Paragraphs>
  <Slides>35</Slides>
  <Notes>26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35</vt:i4>
      </vt:variant>
    </vt:vector>
  </HeadingPairs>
  <TitlesOfParts>
    <vt:vector size="42" baseType="lpstr">
      <vt:lpstr>MS PGothic</vt:lpstr>
      <vt:lpstr>Arial</vt:lpstr>
      <vt:lpstr>Calibri</vt:lpstr>
      <vt:lpstr>Courier New</vt:lpstr>
      <vt:lpstr>Times New Roman</vt:lpstr>
      <vt:lpstr>Tema di Office</vt:lpstr>
      <vt:lpstr>Struttura predefinita</vt:lpstr>
      <vt:lpstr>Esercizi</vt:lpstr>
      <vt:lpstr>Osservazione sulle eccezioni</vt:lpstr>
      <vt:lpstr>Stack  Già visto l’altra volta senza gestione eccezioni, le prime tre slide servono solo come ripasso, dalla quarta argomento nuovo</vt:lpstr>
      <vt:lpstr>Presentazione standard di PowerPoint</vt:lpstr>
      <vt:lpstr>Presentazione standard di PowerPoint</vt:lpstr>
      <vt:lpstr>Stack con eccezione</vt:lpstr>
      <vt:lpstr>Presentazione standard di PowerPoint</vt:lpstr>
      <vt:lpstr>Presentazione standard di PowerPoint</vt:lpstr>
      <vt:lpstr>Presentazione standard di PowerPoint</vt:lpstr>
      <vt:lpstr>Eccezioni</vt:lpstr>
      <vt:lpstr>Presentazione standard di PowerPoint</vt:lpstr>
      <vt:lpstr>Presentazione standard di PowerPoint</vt:lpstr>
      <vt:lpstr>Presentazione standard di PowerPoint</vt:lpstr>
      <vt:lpstr>Vettori di interi</vt:lpstr>
      <vt:lpstr>Presentazione standard di PowerPoint</vt:lpstr>
      <vt:lpstr>Presentazione standard di PowerPoint</vt:lpstr>
      <vt:lpstr>Presentazione standard di PowerPoint</vt:lpstr>
      <vt:lpstr>matrice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Oggetti Accodabili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StringBuffer vs String</vt:lpstr>
      <vt:lpstr>Presentazione standard di PowerPoint</vt:lpstr>
      <vt:lpstr>Esercizio</vt:lpstr>
      <vt:lpstr>Presentazione standard di PowerPoint</vt:lpstr>
      <vt:lpstr>Esercizio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</dc:title>
  <dc:creator>campi</dc:creator>
  <cp:lastModifiedBy>Utente Windows</cp:lastModifiedBy>
  <cp:revision>8</cp:revision>
  <dcterms:created xsi:type="dcterms:W3CDTF">2014-03-25T22:50:15Z</dcterms:created>
  <dcterms:modified xsi:type="dcterms:W3CDTF">2017-03-23T22:21:27Z</dcterms:modified>
</cp:coreProperties>
</file>