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5" r:id="rId41"/>
    <p:sldId id="286" r:id="rId42"/>
    <p:sldId id="287" r:id="rId43"/>
    <p:sldId id="288" r:id="rId44"/>
    <p:sldId id="261" r:id="rId45"/>
    <p:sldId id="262" r:id="rId46"/>
    <p:sldId id="289" r:id="rId47"/>
    <p:sldId id="290" r:id="rId48"/>
    <p:sldId id="291" r:id="rId49"/>
    <p:sldId id="292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99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79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82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59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56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2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35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09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67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04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422F-3119-4F86-9FF7-1E1A35B07A4A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73D8-DD5E-4E52-8D1E-E50E9A74A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6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Esercizi da temi d’esame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93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147888"/>
            <a:ext cx="9020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9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986088"/>
            <a:ext cx="90106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8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590800"/>
            <a:ext cx="9020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24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943225"/>
            <a:ext cx="906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6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476500"/>
            <a:ext cx="904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7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067050"/>
            <a:ext cx="9001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4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28850"/>
            <a:ext cx="8953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38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681163"/>
            <a:ext cx="89439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29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24050"/>
            <a:ext cx="8972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3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057525"/>
            <a:ext cx="8934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(28-6-2013</a:t>
            </a:r>
            <a:r>
              <a:rPr lang="it-IT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4959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28-6-2013)</a:t>
            </a:r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614613"/>
            <a:ext cx="9115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7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352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525"/>
            <a:ext cx="9116318" cy="238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6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148013"/>
            <a:ext cx="8772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2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176338"/>
            <a:ext cx="87344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349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85988"/>
            <a:ext cx="87915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837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" y="127645"/>
            <a:ext cx="75914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" y="2708920"/>
            <a:ext cx="90106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2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(17-7-2013</a:t>
            </a:r>
            <a:r>
              <a:rPr lang="it-IT" dirty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952750"/>
            <a:ext cx="9039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9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" y="476672"/>
            <a:ext cx="9144000" cy="54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19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95375"/>
            <a:ext cx="82010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92696"/>
            <a:ext cx="9010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" y="1559471"/>
            <a:ext cx="5791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4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90525"/>
            <a:ext cx="90392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58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0229"/>
            <a:ext cx="9144001" cy="26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7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537773" cy="686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643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89" y="1412776"/>
            <a:ext cx="9144000" cy="15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689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109913"/>
            <a:ext cx="6905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13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090863"/>
            <a:ext cx="2933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72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00338"/>
            <a:ext cx="5867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70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17-7-2013)</a:t>
            </a:r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714500"/>
            <a:ext cx="9029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16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076575"/>
            <a:ext cx="9105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96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676525"/>
            <a:ext cx="9029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18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96752"/>
            <a:ext cx="9029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8532"/>
            <a:ext cx="766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2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81338"/>
            <a:ext cx="906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17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(5-9-2013</a:t>
            </a:r>
            <a:r>
              <a:rPr lang="it-IT" dirty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10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9252"/>
            <a:ext cx="9144000" cy="238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1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97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60648"/>
            <a:ext cx="90201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2598"/>
            <a:ext cx="2486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8486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795463"/>
            <a:ext cx="90011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362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(5-9-2013</a:t>
            </a:r>
            <a:r>
              <a:rPr lang="it-IT" dirty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14475"/>
            <a:ext cx="90201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533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(17-9-2013)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71625"/>
            <a:ext cx="91249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96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(17-9-2013)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108504" cy="52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64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263"/>
            <a:ext cx="91630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27-2-2014)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0183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57275"/>
            <a:ext cx="90487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27-2-2014)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0737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12-2-2014)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00808"/>
            <a:ext cx="89725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747963"/>
            <a:ext cx="88106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9925"/>
            <a:ext cx="88296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47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12-2-2014)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678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9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014663"/>
            <a:ext cx="8963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38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71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88840"/>
            <a:ext cx="906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99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"/>
            <a:ext cx="9086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1245"/>
            <a:ext cx="933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37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"/>
            <a:ext cx="9086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1245"/>
            <a:ext cx="933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94" y="2321245"/>
            <a:ext cx="2266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0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7" y="44624"/>
            <a:ext cx="90106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" y="5805264"/>
            <a:ext cx="3305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43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58</Words>
  <Application>Microsoft Office PowerPoint</Application>
  <PresentationFormat>Presentazione su schermo (4:3)</PresentationFormat>
  <Paragraphs>13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Esercizi da temi d’esame</vt:lpstr>
      <vt:lpstr>Esercizio (28-6-2013)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Esercizio (tde 28-6-2013)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Esercizio (17-7-2013)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Esercizio (tde 17-7-2013)</vt:lpstr>
      <vt:lpstr>Presentazione standard di PowerPoint</vt:lpstr>
      <vt:lpstr>Presentazione standard di PowerPoint</vt:lpstr>
      <vt:lpstr>Presentazione standard di PowerPoint</vt:lpstr>
      <vt:lpstr>Esercizio (5-9-2013)</vt:lpstr>
      <vt:lpstr>Presentazione standard di PowerPoint</vt:lpstr>
      <vt:lpstr>Presentazione standard di PowerPoint</vt:lpstr>
      <vt:lpstr>Esercizio (5-9-2013)</vt:lpstr>
      <vt:lpstr>Esercizio (17-9-2013)</vt:lpstr>
      <vt:lpstr>Esercizio (17-9-2013)</vt:lpstr>
      <vt:lpstr>Esercizio (tde 27-2-2014)</vt:lpstr>
      <vt:lpstr>Esercizio (tde 27-2-2014)</vt:lpstr>
      <vt:lpstr>Esercizio (tde 12-2-2014)</vt:lpstr>
      <vt:lpstr>Esercizio (tde 12-2-2014)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campi</dc:creator>
  <cp:lastModifiedBy>campi</cp:lastModifiedBy>
  <cp:revision>19</cp:revision>
  <dcterms:created xsi:type="dcterms:W3CDTF">2014-06-15T13:08:33Z</dcterms:created>
  <dcterms:modified xsi:type="dcterms:W3CDTF">2015-05-26T21:44:03Z</dcterms:modified>
</cp:coreProperties>
</file>